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6" r:id="rId2"/>
    <p:sldId id="311" r:id="rId3"/>
    <p:sldId id="262" r:id="rId4"/>
    <p:sldId id="304" r:id="rId5"/>
    <p:sldId id="309" r:id="rId6"/>
    <p:sldId id="284" r:id="rId7"/>
    <p:sldId id="312" r:id="rId8"/>
    <p:sldId id="342" r:id="rId9"/>
    <p:sldId id="343" r:id="rId10"/>
    <p:sldId id="352" r:id="rId11"/>
    <p:sldId id="349" r:id="rId12"/>
    <p:sldId id="357" r:id="rId13"/>
    <p:sldId id="317" r:id="rId14"/>
    <p:sldId id="347" r:id="rId15"/>
    <p:sldId id="319" r:id="rId16"/>
    <p:sldId id="334" r:id="rId17"/>
    <p:sldId id="335" r:id="rId18"/>
    <p:sldId id="333" r:id="rId19"/>
    <p:sldId id="332" r:id="rId20"/>
    <p:sldId id="326" r:id="rId21"/>
    <p:sldId id="359" r:id="rId22"/>
    <p:sldId id="355" r:id="rId23"/>
    <p:sldId id="364" r:id="rId24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FD15499A-BE6C-46EB-8112-D823013718E9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1675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3C062472-4942-41E9-9397-EED57BF8A6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667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0115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042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7628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279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445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5905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868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009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175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620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676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88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1675" cy="3382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30199-7E7A-473B-836C-08A951E030FD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211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7DB2-C349-49AE-8AD0-D53BDAD7693F}" type="datetime1">
              <a:rPr lang="de-CH" smtClean="0"/>
              <a:t>23.06.2020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443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2A11-5639-4F2E-8342-EA52A307501A}" type="datetime1">
              <a:rPr lang="de-CH" smtClean="0"/>
              <a:t>23.06.2020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60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5FF-D4B1-4E45-9721-639075D62567}" type="datetime1">
              <a:rPr lang="de-CH" smtClean="0"/>
              <a:t>23.06.2020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837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E824-D4C4-4F21-8F66-F636C23291FB}" type="datetime1">
              <a:rPr lang="de-CH" smtClean="0"/>
              <a:t>23.06.2020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159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0ABF-56CA-492C-B487-69BC0F5701DA}" type="datetime1">
              <a:rPr lang="de-CH" smtClean="0"/>
              <a:t>23.06.2020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116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2BD93-7CC2-422D-B3C4-C9569AEF032C}" type="datetime1">
              <a:rPr lang="de-CH" smtClean="0"/>
              <a:t>23.06.2020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785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5BB1-F096-40A1-88D7-82A109647397}" type="datetime1">
              <a:rPr lang="de-CH" smtClean="0"/>
              <a:t>23.06.2020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11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467C-764F-4373-AFBF-CAF30AC36C93}" type="datetime1">
              <a:rPr lang="de-CH" smtClean="0"/>
              <a:t>23.06.2020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112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AB-9BF5-456B-84A1-55B25CBA775C}" type="datetime1">
              <a:rPr lang="de-CH" smtClean="0"/>
              <a:t>23.06.2020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02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43A0-D3DA-48B4-AA53-B6B0BF18E3E8}" type="datetime1">
              <a:rPr lang="de-CH" smtClean="0"/>
              <a:t>23.06.2020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384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FA4C-85EE-4F78-923B-69DF9FF78DED}" type="datetime1">
              <a:rPr lang="de-CH" smtClean="0"/>
              <a:t>23.06.2020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922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82836-D2D5-41F3-9F6B-AA275FC8F667}" type="datetime1">
              <a:rPr lang="de-CH" smtClean="0"/>
              <a:t>23.06.2020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90543-7836-40A0-9695-2F5042C278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139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32C17B3-5F58-4DF9-91E6-FBBB571AB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8338"/>
          </a:xfrm>
          <a:prstGeom prst="rect">
            <a:avLst/>
          </a:prstGeom>
        </p:spPr>
      </p:pic>
      <p:sp>
        <p:nvSpPr>
          <p:cNvPr id="2" name="AutoShape 2" descr="data:image/png;base64,iVBORw0KGgoAAAANSUhEUgAAAv0AAAGCCAYAAABzWnydAAAgAElEQVR4Xuy9a8y22VUe9nwzJQFz6sEcIpVKhrRKIBxSSlVB7Rk7UpsiaAkg1JD0lEAjQwFFoUDwYb5hxibQBvVHXE5xSJMfbWIOEg1gTvbYCSEEmtJwMFQKaeLx2GDTIIEoB89M772u61rrWuvez/u+Y1Cl2rzffPO9z/Pc995rr3Wta117P/e973tve9dTz16effbywL0HLveOv+v3y/HfvePP+m/9PHu8t/7On/UODzl9pjfWeffu2VHx6/of+snjRgu3tZuH60C2pSbX2+p3/Ru/x5vodtn1zDNP499nn4nP4YM18uPfGDjc4YYenmh2ux04F33t/RWOhT/jj5rma/Oxnw/baV+0z/ikjXub3O/ZXrQDp+k92bPeeybiBd89s2wMmzz2GF/4i9EHVmJgJ6xE/PXngfKN9+kgSJsNIgrxik9BR/7jvxhRBxTHiabgIx2tWPnZ0ULg4xi57I6xGh7Uh/AWsQxnFhQM791zHeThN/1Yrq23ErvHMc/eQw4FrhiThdmJMeUwmqIDrUudK/yfgJx5D8tySKOpeMmQV+xwjsa0+vLfhbeMLx2j14XP4ps2PuXw4CLlRnoSiR8Rl48ca+lzYWO1O6kt8p72R78cpZNLYz5ii3ntUd5x5/Jdy0ESqbgD0WOn5KyEtkGmQd4cEG3TbvUvnMMXwFfiBIAozOhXG/e9I3cVw8QneQi4ko/wS7SudghHx3S0RSyj5IjDCjcJ42rxcu+BgwP8XHHUaoSBWuNfufDAvQeTkxSTHS/rs1anHMuzhrF/90drg/mSHhZ2w83F9VYFWBcwMvwAd0Ur5lceVfGDo4EfWXLlX7PNMZExtdOkAZLficVnD+555hnwj/Mn6p6PgThLHl4xeQC8RZ3h/V7TGNuR3BCTebzz7JaPB79ljbAcTygT86kprDPUDq+BFrPgGXSE8RfHK9Zud+VtveuhjTasviknEoeNn4CqB47cAcYRt1XrI5bH38Ic63viz7QJUxTdturFsbkzssl2pNcFwjw1k4/f64LXvqVJlm5btgs74s31r3h1DVgYTZ+M5Ej9E6PpPzuczHxxny9+DP2c+VvteW2TFopzWWcm7lHCyqLk7AouXVfHNIwbNhQp6d9o+23vfNuzcCoS0pNRfewK1wToNHISqAqNF7s5mB2QRyxa7fPE8ySR06YNqkMKFkQByCsF//ID5Uv0bWIOL0l0qlE6JuqsaBiJc7adUGI9VHsiAonsJMVCaxK6xlwlGzDKGC0uWPZvyB8xWH8RZwebfl82hOlOYByjhPICeHjJxvvsM709T4gguPWHon99BsJZBf78k0nuNh4HZsHgKTExUQHhe8AQ+svEVQzZWQm6LlJDXMd5NRF0QkFROz49xlqxQ8fuyx32haXErLPK+tBsq7BbUq8cPfx3Fv3E3BI6QdQAV8J2KVoWmHV+F8Kpj614gzjXH/kWk43V5ioOHVuBJ/QsR/Dfygcny9tEfxOnI/cmxzQ/uTJnfsFXK7+BRriZdlp+lgBmIBhfnpDn1bnZXPhNhDpzIAUA86flhNsS3ZbfXUjlGOV32S3fCEcSEcHlJbYUty420WovLlU2hG/1zQN7fPND2J7tkYuAQeai+3qT8QuTsdhAn8hvyXVRTPGjCY18uXL22UOApghgDiyB8+ASmIOXbhL96evB3eLX+fkuTn6M87B+VxwktBCf+L971H4feeW4idTWolrFAHBCnkpY6D0xinjumvDxXMtas/j78Kvq5m7hQYartqPeg5fW36izREvgbOR4xHWIlp1jVhuy3QXitRhecS4sYbzLF2fJp1yZ3K6aGDUDlWNTCzDuNd4lRHc1T/nf/BdaAz86J2qX7B2fKSeCKmKCkd6A/6P+9okJcg+8jvhIC+L8Z1b+gP2pfarVFNjoOCczolvxkPs+a6/5XTFw3678jWaNQ1aOh70U/R1TxBhtqUmpe2GPgtBF9tF8nX7dnK4IpWaB1VZPcZJDurQbJsCLvybiZq1rOIj6jJ/6rRunHErcaIzr3CcP0V+BXmKQFroThkDcu67e3TkNK09WWCieGVO66m4BwmCrsAkcU3il48SbCkf2LUGAWbAICVaSMXeBNtsrojRKAncUjtYMm199KKEE6BLvBgMvqsikLJAYo9i9GzsBobjsSDJ9CIXeRT/JBzixbxwsVTBROTvLC2NMKhm3dbwKvZ8l21JgW1FwuzPJ+HnG3sCX5mwKCzPGRCBTNVwJsaixKrlk0yLCXbG6LS/0+RS+smUKklZgKOZSSBKDEBNa4TheHWQfPq/BY4wJkzN5z8B1EQtNp34xhii5GcvVPlY5VrHBsfKZ+8QLln+eGOG5KBp89zbhb5wiOFqZyjidbDoJuwAmJkibQKq4V/XFQV6UMnftfPgtjrwFHhTr7KDHkORuhqnNiC2bRtyY9cxVRWPiRlEsjCG3OSi0yTDfJG5rULAf54/hmt27IhUFeolXjd1zfq1OhrFVKiUmILG44ky8AIvIByxilTjMKFyJMUF7jpP712J+U0AhsriIpgPJLVphFSIKm94ixqtcQLwGMlMJ9PdTEBw2FP76JG+1lZhgtxP3gYcxdiw8wJMh+gPfeseBj1FVzS9BCZyw7cCKPGC8Zfmp+COYBk32e62eTYF+LV5+/nkkrLWqwfRJ4NXea1jMJLCFGI4XdXLPBapp4V36JCc2N4HN3W4843gBHsEPWuhMr6c9drXDOjZzB4y64zekJq9saEPTN6WMNQbFFEM9Agbxo5xev2sBVn5Q7Vo88bQt1K4WUrcFP6z6h6QRNh0v11yYNlw54Db+Axa48LUWIfjHm3PRHzVGus0WJdyOa6If/qlM3fHpHIajLWTAk+988hD9uLQn/uURLkCuBfsmHM4BzASslScG/c6grgNjACxuOxuD/DVjNOFSq50+wz3GvwpMMfGNFkm0xkFKmluKGxHPVZgqskEYAWhcbnQihiFQlEZFEhZ6kTRSIMcwA39tcKuIQkcikdNX9PXCyIPhp+NzrXivz0aDQfh8zwXXTfFaJ2hisE699m2AiomDf8Y/x3uMYRaFOXnI8Y5CVpd7BdKCmJbgX7HSzxy33vfVKv/KMWJn8TwTb/88syNMADbq61gcmySpmIRRx7jbag+Fe8CV3+bgMEA4mMj6pkDZ4jzjWkVdcU3MkXzneMtv8FzyDB2pYscP+zE8eU6GQjQEqwJ06Pp6cS11GgbQxUakKTAzzMkzKUxZTTwWdfTv/LfwA/MrJxzWrCbZ7osm+hnaKKZLqIVYqnyOuAwsqhDJE8EBhncX5tuEH/GRsERfjLfGYMJnTnZT6JiomvUjbJMQId6FHV+cIBjSczcVyV0uJl4pKpQrPoFtmKBjo54ePCleQtvK357D6qP4jALGcjCnPPTJtXUM5c01wdu5p0+IdlyWx2easG4Fpri2zUmbvm1x9Jfor1otNIRQOjjKv30k0zaOVF1wjg9zbhH9EYpN7byWnV4zWtypMQq6iGPWMgm9k1CHr1SJEyfiq2HI6l/YxfAotMdYbxWpG3BA9B/+zm97q4bBDGEOKFDcakInW2qS18zPCUIf1Cnvre12JMGHhVfotuRxZE7U3fp2CV6Iy/geeLD8bPr1rrr1Vm1E7Zj2ukZkzVHhCV6KOk3/Zl3DxEaeVnw1sSpNcublVhPXmHmppdf3yZnu24mXEP0ALy5r4bwWs29kFgvotVSp9yX0XPBpMLeJfjjjuf3s2uxAWuCpYuMrEyV8/Fp+RWgNG67akcacEAU6JzDiLRSmU6GhuMpAh5jEpUZOgDmWK8SVvqXnVMSLZjqpd8gNX5vzF2gFSvisgIhrZfWNkMTVzXHLmfLSZZNANRW3JjQuif5UphTemDWLUHGigz7IIlcV9rapaKQ9MSSJIuBeBIQO2A/bnu1HjF24mpjU5TKypK0cUIy5lYkXIwwoNK4h2MqMJqnx9bH7kL9PQTIFVn5u9w3UZWa4bCLPmcUk7MNkKDCXMfE82vmfva7D5Nf4nbjjKZr8NtKSIG85UTYG4QIQaIXHq/i6jyTCKi48Rf177proKyTs8kuO38vLEN+cdN0kQDEEs1bnkVPoeQ5R1aTnBD5MIIRfsmgiifCx+0h+VVzWStSafJDfIje7E7vTgIh2THBgE80Z4ATHiVPDrCDKFCA7JEWu88IKDBbGQQws0R2Dbv3v2ikMFPf5cc5bLibcHzXHxsrfqj3Kn5ygaKKyMJBQqdyp6RGGUrlXuLrJ/viMgrQdxxz19yYX3NZuy/E1Nn7LojG2xQjDldo98UMSJmyGPcUnac9huxaDIICCNNvPbixZX+W62wZYIMBvmVaIT35MW9vKueJKw9JXIG7EhByZQno3c7M4ZR2z40JU2jisbDP09qnZHFb4Sv9opfM3Okj9F1xRkxD/rFw2YpL0CwuTw+VTOjcnz5HqNfFIDWB+xb0kyPjCFPSIJkvinunja1g/U1ld4ttqpxytcblazSAAuxivV/lcTjBI0y+50l+RjFhpch9x6FZK064b62b87wLxFP3A+DKaN9vwEoads1oRtl7iWBqLYtJXbt2gNovtH8Sr22boOcu+YdaM2S0SLgseQaRi11dziScvzENwKxEVmDmbbIJuRsCQv2zD9amAsK4FVFH21eS2MnklqpqZo11eb7/G4dcnM8a7JlBgETMVKL9mM7Bh1/JrljnjuANhEnVirIrcyX822YpiwngFacYETkDfCxxd97+7dEjjzhRimxr7G374DUl0mQ8SWbPIMLV1XIPwKErbieNWOamVnsydMgblh4q0fLEATErYYVPHPPzHHk7Rrmus60b3MzWmpUbiWdQl8MjPbUKWxYCRFP43BTCuddyI954PaJBIOQt+ClrlhI5WiNB+vov+cvKB99OPzgW7gm1OceIu5Y3JPeLV5F2OIftT8ZAtKg5eTK2NXAAYk+rE5br66jj+afl041cXZZGX0edyzzIY5yfsBwxP1ce4x3GROk/tWuJ4ofbx5ORkQ1xohpcHkcNW7usbSY3hPPFGY1u+Eh48xuHXGv+tdXHFJlbDOSWJOjWu92bv8o++lV54070IKTxYw26ri4jP2DxjjfMw/ok3PpF66cY65X62Yp/MS4zVfQk10b6mDcLXqQ0oeEwgw+zNAhmDRDmYefJcJywPv+TF75FAkt3XRH/cvMu4+qRHi2Mh0lfsnkb98smLxryBdb51GufQI47hVtdMNOYxax8M2VMyPCcj0hBpFxvM+pNai/Ejd+6wpFi6eD2ZbhwSV1lwgVY+l9ZSfk+toOO0OCfts7J61Q797M7LMU5OF8+JZ1X/LUg7qS0NUeOtmgL92acBiInfI9iZaPGVxu/4CIpb/4vmbxf967DJcSH6vVFd6pOX+QzROPlgNjiT3snbAQwxh9a8DRcI6mtHdDHcURhbkEUW8k/OGCPc0asLfkx4SiTnDHQdnSKA50bRhuhM8PA4F7g7+xXonJAYgWKlHyseu1UT9/383X1Y4OdQaXZ8vRdOayGvpthIiW3uYkMRl9fkc0krCSRsXi61dmcXAyjwN68FZKwaPpZoUKIwaRDzuuFxoie6iCDux+fxqpRkHI/THvnqV97k4vfqz+4/fj9yQnwSV0sfeEyReGX04kzFcxZ2iOv4XxEVBZTICzsy2CVTFOrKVMUzeSA6tVITX6eqH5GKXUOMsoZcpSHij8pt2JgicjcJCQ9dd0R+Rif2Y5V57CToq/jD7dhO1lSAMdA0RH4H9NGexKMsjcNZzHBNLDiGaZdchqIvUkUaQfzj/pb1kQtznF/5k86JeQ3snNzttl0rxulhcqP8uM1qTkiiP+JC52PDAuBOol/24FKUavGaz+OIKjU5Lrcl4xyipXwrfwFT4cxEbfZnY/RLG8N9OLEAZ3nRciPF9DVwIg73X37/+gHv5Z88+vijt45wpzOkA/yzqM0rLLFyDu5S3VcOZS5l3iIGIeY4gZt1ytL6ZOtO/E8u2mGy3sOkw0U/xqYdCyvv56JHGmMd4Fctyp1dK9tcI4hDeGqcDR3FG/W5kUZiOzUbe9twcvkb49B9mcifOu+mRUC3fk5gbpfVnp7Ohc7tWJTQj36XFsTN3SRo0E1pyw1qM+4k9qs1iQw3P48beeEcFoF0HI1Qkbk1ZeqACV4J5EnyckMzKmpFX6lwgX2jGce5cU0625Afm8NXbWChSsCEoytIAuWuyOXYVLSlelhIlfzugymEkki0m83RRu4kFDxfu1EsWzQhMdw0EO18Ip8BWARSin4lbMEwE5GFPTGxziUmsp912b/GHfay0Hkgt1XREmTIJ11SpGR1Usl4MhkyfpYoavmmBHDRXx5gRT/+uf/VjzwHlL93HXr/sfsUTWKdZ0PwY7eEef0nxh6+NvF6ylPHAEm4TQ44QcMkt6pjtmO5ld6m+EwBlUW0VdfMcYg9FpU4BIUqCw1fxyeRtNrKztpj53FeTh5qAoBi5uVhJZEavI75zD4T4btVs4Y0cZu96UIjQkIh2bI7goWxz3tlkisk+m3oEv1uQ07iRuxzvmA1Ywopt028ke2xk/SnidmEUpCZZblwQ5f3/VePmMSJmMxIdK13UrhZUyfhL+K0waO7ipKbovH7hGIKPMcQkgh2LTNS9EeuoFNfBNtxW3w+JgMNL+bT3xP93TOuP65pDPe/ztYlr4g3RT+5odVKiyO40kS/hH+gk7G232cMT6I/muuI2JXceo8Cm98+BRMs0R95oR2VNDmVPXX2TvxGzT7+m/dyuGgVhqV5YrDNUFyCLd2kGXZpRT94i+ygg7wnVbkQ/EttEmMtP+9a0Xu/U9GPMB/e0g3vyz+5o1OpmjgutBm1k91/N/2X9jpQAL0TBk64GfiKft/2riX6RS4wqokq+ryVNILNEwI1rq5TJDcqhvC4xW8HUDd4fY76TjFuSbULmk8osOrDEhcNsU5oLLxZJGa+648RbIKP5zWAbjEXKjk/KfCWH8+z9CrMMRPOIgIAICHhshIniPI1UeCzWhmTqw2R2G58BaOllFaikMtMJvoIDsVP+rFAexcCOgEyVhoYX7uPQMnaRASAmRDGWb7NIVrfFcZd2ORNOBlH3P/q+9cOfa9/f62EiZJEWM8cN5bHzVNzSzHGIX1Nop0YKKcxR0jEESfdYK8JxUbgS/wpGfAaUcZXvkXq65gs3AbqlgMWRctYvBuY90zUwcw4rRohM2gG12dSZON1biPL8frKzg5Ikx8kgpMbLE/8/C4ImRESyib8c6x+w6Fx1hT9uQYkYWKTkkyyRhzMvSFCIlKcECVHmpDPHGT9SWHg590l88RbgIaRADnraD8v7yFWFZPW5w3sYTKf/KxvP/RtpbJH/5Zgj3HSqSfxxDgt2QXRr91V+sAnr6k8+VFzUaMQDJc8+opH7+LN98pjHnvVYzkuCV758Jrgn47owpST56jVwEII/rXAECRQssBF3E687/rJ3NlEYzcRuRY0TAqZGGHISNx4aahk7Ud7nBhoMWBnC4/xVjVe126pT9hGmcR7FMyuaMtz+lZE1oRefA9RG0NoE2dvKm2+wq/0gHvnqiXIPWapylR+s6IrOHh53y6Zs1ZI91Vbqbeek7o5m6rx3nvqXW8//GOERWeznJFD3UoIyDkJOK1o5AqM5FkZMetF84FemLDcEds2IZftEo8CrUBmNsdGWiqKzAlNGnzVKZ10A+jmMTOpUbgB4vhRLGM2iIc5VGLa/IHHl5DC5ECK+yz+0XC/blRiH9HywpXtFPJ5ftlYN8fst3JtcRmAnCSwc6EXXDy3BIk6x9anOkxmEpGK+a4I3oErUuitPr7mZV9z6ynvrQfg8h5N9sBaKfpN9EGz6dIZJStxxtgBurVlW0JfoGiFhSTHHWZ8Aq17OLwtwcxvkLS0Kl4yAOZKlonSKpwYtE/WM8YcXuLPhLJWaLXjSvLh0VauIm/a3a2YTUy1xZTBG7tja2JTn+ZqeTgH2R8/oYP5zYpxTAr/EJ08XHWB8fd8bXZodW0Yl4Jf74cAGfVg2aO8n5y3mQiO1Qu0zJqVPJoFhQs60S2EQVQuLzgkjtviogq5TgZWtDuHr1L2RYesiWEiF8RW51YbXSDpcqSGTSWl+XZXl3zCfU1Yvk+L/leb6LfJ7HLr6XK4jQhsi2orhBHGumxj4adtNcn7YTK+wo1zyExmvr6TqLeCt1ts6fZKhVLssJ8U5cx3Y4nkC+X8tfzQBMqYx+YY0iR9MQUlpFpcn+aEVRX5Dn5y9+Wkiwu6jVMsYXwcJX3O98AkZZE3b+MH9d9kb3AO5x7BobwMzCY4GYO4h1aB0aKSAAHibjr5CnZuejubf8cvv6M4YhV6fqXP+lBfH1jBxnVgMOO0wmsFIgyYJJ9w6ualfKCYi3W8UZRuGlDedApeJzE7FGv/V7mvQM8VdgNaCs/IEyVNt8DFqbeFYRfgZ6FK0HPbs2V7FqQg+b56FANa/7F4b1f7iS4VpJtWFOYEbevXtWrB7Tkx15g24axcfRVxtIqKY0x/4ZzRYft8I3JkL8YEApHQyX/Zqo97R4ZhzyL1eNAMLqvSjauPv7wKw01Ye2/87JHHHslY6SEuurSnC+JaVUGxNPI+/BrPm4ibVZeP7QErx5EhkDkxwC4MtkWdKg4FGkQ18RNi0XLqeNt3oSnCBXGGRRTcsfr2oOy4Ejmb1DRhSy5pfGKcpCdczu1r/QbkWRSnQA8sk0fTzzNhjE98BGo7V7e4gJA3C/I8bRjAhEUG8ZsS5eNW9KszxhWFVPJ35GDsSa94cStkvzGPbWV+Dp5wLdy+OUXC5rAz1pNDVFTHkoHfwFv1qrB1Uyn1xZharQH/tE0GzBaJvHJdZ2u/pnse69iNcXKvdHGW/xtxU20dvkzBF9lZP78n+jto9I3c7j6TmiRSSyTu6dS4DBATv+CY8bBKPctltlOXwly5afkKRV19+whwuxeEB2rhITIngFbCO/WPaQauBlg3zHNNgCY/r7Rkws/FgNX+SX+YJgNfVeXAQi3qinbiunZJ6TU/JH/pKo6gjcPCvDK1i2q5RTl1TSvE53cQ/h7nk40Qy2GPbznaJurcqCHrgxJX9Szs4M+YlF5djPFo2jn33n6s9NcMo8RyDXTggCiKcVCg+yBvEptp8yZyTfSPWXE6lIKhCWr5QQDkXuY+KJF928FhFNYAyHMU/c81P+fxeGx3Xy1QOigmTtrreOVezkP8jaMDbUsqiNSQanzhmzl+ewOTHIj+3J7TANfGETZJnY356FT3tzgsTJqinzGPt3nD5pyDRXwl+slxPtmUsMoEXokUN2HBX3pYzuOvePx3GtL/356/RL8gERqCvml5EbDgPsqc+DuOQGrCGURhTNN4CU+J0bqG3/elTsyH4CfYRd7hWRUiEvFcFKDQR6cVir7rE95v8F828/ATZOkLNFmiF9eQ4ujcyYptaNIDOFexjWMHZ3pB8YWGCaTT4gpzeHd+E/3qU/4Mzll2jadA0i5NmMJWMwKLQRh/9kmOAD/XU3Oxxef6Wy1kDZuOdlExAgM73efFM7uFD/GaP54Cw+ag15j0sC8yxtWFARV6joHIi7EHzvmvr9rLZ62Yc7xpB3EEPus+TtySn9KnVpcmLoSp9v4VML8vX9P/Na/6GkTcQD1X1NtiGIWp/JqfrSCJE5J/6pr4XHBgfu5EvyaTqXnMKMJiF2ZwjeWU259jy3rJDIlOUp7HbzX5jY+SDEOsZ8/R0ADoVbNgm4/DuLl6x/lwXwUidA39nU81zicBV585yfU4crztM7ZOyYAxgUy8scZvN4+sPOjH+RhunjSACoPKssiBR3Re7upG7eXMeapJV+OyjmyVraK5OicX3nvqnU81/tQd3r5do8CGx2ZXs6evttnFTVjxz9y8TAAWfBcbubpDQaHC6TvcxKV0x7n+xLac/ekJBBITMQMsp4c4+V0S/T4hudkPXCmIekRPRJ2khI09WAdJmTSJ47hbRGCayE6RofoYNROZPYv2daBDdPWnWlZi7laSZPd5hn9eS9vFXbbUSmDhNwmXY0oBkYUXIl6k1YUVSVqJr45I3P5chPdl0f9KrvQj18HM2uklVu2ZO3OL28ybhHAXuVhtwYd44Ap+z8KnnAxhhpzUCjrewnvg7AAzzpcoW1HPvEZw1/Z4DYciuysFU22r8LS8UIFXj63QJ5NXMT760G4e01bxaCt4jmEJ8w1vn0S/TyZGQqmoe1HJnTv41bLfOB3jVXzD6eeclegXl0Q8uRd+cpZN8oL7SqNngVXdzc8MW+53j7fGETy9HhY2t760uKJmomMJHL7gMOOAKGJtwhnH66d+E89qYUA3cSa+TkJi4VHtoJ+AkO+colrjdq9TVF/lk5ygNESeXnTBgzzZTRLfl0X/umfJBfh0otf/a3VbEz4tGKEN5grr7Myck+jng8zUhwvwm+picodhJi8jjFwDDxZfCnjSu+LE+oau9CdlOOCKn0xUvSSmTFcGzqhR5rhPEyrLrtOxwSXQM1q0nDmu8dclVKYCRk1QvsO3eCo2Sgd0kPq/UahbXjufNNzQWbe243xAfgKW6puiqBnxPBEtqonD7jbvgg24H+iE7TERuPfULz0FimdhbHNCJzTDggNM40nBdYWfbhLA85TpxBS/K3AraCJ1BjPejTGfVxofuFdPa8t+EPtwkMaSN9+ZMUqAaHoS9DBaq0yReJ40V/2xbJagiYGBQiT6MR/fzNvKKsS5ioz3iyFCJGkiMCc2O9MQf4n+4+m7eugTOaTmJ0ikVuDGuBvhbTrLXBC2lK2Mcz/FkpwfBP9Q/KToj4LHZ01AKmaRdyKDF20nk6Oxx37v8h54Jciff4LYgUv/GjmJm9CVIFce+EqCFwd9LtxGXjkQSBTAvsT+uhbyDCDhy2/EB+Qrn5BUzC3iGjDtDTZhuSkiWD0Glrzfeg7GQLOEnfWPX0uQ6nViOAu3EgI2Xi06eVo+gzAAACAASURBVBjHSw4Xl/Nkcgr9wMIOwWA+iL7xgEYnHY0qV/r5ocRKboZgCj95qDfloTgHc7yTlo3ii+KNh/SoS2BodSYSRWNN9Mv3wa8bPGT/vQ0dLNGfCxBmb7Rn7SaXG7B3kzbZ2LoWfhlL59CbapDyRWCf3Lr6eOTlj9zq9/fWA3Yr/Rqr8q/h3jTGOk7fi7WJLGMOLVl1We1OXIhz+naxfF6PcjmxuY9E6osAzyDFME4VnGJfLBp1EmkCZeHJuUNL0XLjcsv/Guf+fMf3TuhXRVd9WQ98U+WprYWFe+3HH4tCxqO5cGcB9PFR64dvkKroedqUeLgSA036tGggX96WM1XzotP6sd+zZol+qANpcJx2mkidiiLiP388fjHup37xEP1WyHymmIMcreha3iDV7KNGsIMAa/lt/snPb5qVZ3AoDgUTiLia6cRKVFxrh3sQanUGLcxCP4UAQFuAvMn4uwjqBqr4+tuvTcanWUwhtfZdWnFTwZtzEugeCf5KoCzIVwZzEv1xra4IosQUeK4KL/zZG9VK2kavcax1fB2D33osKj35aZ6YgCaZwSY+jVM325Hg5qOx8yt6xvix9+EbeXVNf/ieT7VNMXr4D7HU1pf9elRhIYX/brGgZouBy/Ywlg3MJa60OtP0XGi82l86qC40LHdHmICz9jWpFr4cZ3O1DPmPPBXuot/4VgnksBP9rL0sv/vi4gSuPM0HiLFAY1aN84VzTaB8IqCCMSdQJcx16c1qj5OpsVq+3q+H+inPK+/8ycwpmlk3greCYHs+txzmSdflwY4LOqlI8AQ2eMlY1ok1LlV3dpKTTdqXK3w1CyzxoICKewJj8pUtJiUQvd5h4UUPBkwzGDtnRa+Ds76iaXB2+HT9iW8IhPU9aacAMtvcz+rzfVn0P2Y38rZ42OQ8Y8O4rfhj5zJ+S77e58M+JZ1ZrNCkVLV1sNVCkd9KFi4i2Dm3aaU6c5MzmZz4bF5DHlhZeRukrfPPVs53nH8Sm1N0bOCp81xgT/vX69IKUnP8V0/TpgjWZZW+8KtvB5Q/M75nHYx81WWZMz8xvvOP6qHic9vk4WQHJV3Q+k7eLdpd+sUXC9YrTUCj4Ngi0KbO7hlCU0F8erPoZ9G51pAPOjBkqy+z1GlPV2/r2kwroWhFpZ0nMl59cuCx04gJ/loxx6wwhEEKDwQ9HGDA9Rm/A/MuE5DV1hT+u5WZOCbqY1CJnVNCImfiLDw1q6XNdIYL3py/x45hGJxWFOLmSu40IGF2GzhWG0uY5cPaIr4xypES9jrRHM6oLiyDcAjeCNzbisqckc5JWvqT/stG1JOSZuFmXUqi3RXMlDrUaRcF+9GXPXrNLfn+Qy956PLQix/G6027wFTFwA+J8cRn5hqSGY5DwcdkpB6IhI9qRShEYBSrakeX2smswroYBvYiL84/TrXyq4Q3+Inig7/7+CP3WTzrWnEzbucnYRvOwg//9TyCMDJ/hX+HEOLncemHHiTFU1xYbVdKee61XI14aR/pHR/G+V1OThyn9UwVxQ9YoaCPz9iOOIkDn4Lfo1dxZi5ZcBEzFo34Fz4OjGknicO/af3KdwYhUcKcEq4yVFcLfnErxG/d9LraSJwOHLb61fgiDABPDK52/lgD06Q+n/lhoBKG5XP3oSZLXtTxOfJR+MYkjNxF+yNsxJDuf1IuNxFIoScI+YQiemI/6Bb9YHy4dyTj6BiaBDSwnNJS72vQHrsmQJXnGCO7Qq1aYVjMFIUUfvFJaugRC2KvmVZvV5zMrxWPND7Gqxulo682TlRy4fPNb3zz5YkffsLDuf19J/rzctfqmvxYnKSNHsTd4SFyV5qV/i3gJmUt7E7SB7Lor77SP43PfjFs/OwJHB+RT/uN5jhRvBl1wGxutl7J64xts4O5sPF41bqdsThB+Erb/BkCHOzyU/AYV/eljdSquCx4jY0yY8uqHCBxTZyGq/wGoOHinTaUH9J25SmD0jRZ9ou8ajgmF8PkOjCwEoSjUHOk9Lv7zH/XYHfvzfCk6AcuqwAVyPspIoAEvs4jEQCTNiJi9E6ifwBbReuEKfpBonYNFEWMTzajTbg2dQ9MJyUnqwgA/qv8SgJmx1c8uxP9cR2zireIH/RZK5PpMwbbyHuS51SaAkwr8OawwM/6OjyJNtg5j/CxOwCrveMSHyYcJgyIsH5mSrvfkIR4p/5PEcJWbhb9duYiqugapHtKoOgK9s0iDjMsA2n8ese3JX30ZfdPUJtv3E30p2Rqp5vXzX/wB+Jk0ttFf+IBkgyisXwLt3jBuSI76cOtwEUZSr/mFqoMASYLnEAbASG4OM9Xgx2n8n3zCgtnK4ikjZxABGbLhasPfeOQD91yLPM+HXd6FdfuI4EyigonXsLJyT9xWSgFYLjZCILXv5/OGRyRPrihr8wdCcrMnYHd4ZOIv3LSEtI5QTkhsVlP5uV1pSFm7K/aC7rAYMSkWXCV1eEOGJV94gWuwedzHhQ/5HCh4Zrgz7zdiH42X+OOqChGdL6TE7EfwhxEUnE84Q4xbkKcZwBbtF3tKD/5mXJCOHQejCeDHmPPXXwy54ujhCXlehy/OHjxhHiQjTvfhmXkAcXDJ+4dJys4YuUClOLXESdfHP+G2/C6vhmq/NCY3RaPtzSG+9bxpG81hChx4qx7Gsub3vimy5t++E3e7fb3dXlPxjx9V/zCDWQyBxQzv8Z8Tvii1nhWuH4ButLHVxcVLGZpuLWzFZGz6LYT8WI+EGq95/GaddwxO23VOApb3cVbcxYnhA7b/Aw/CSu4pj8KW6vvmqyAelH/UQOBwzjHOgJfGYKZp+IvfCMcUiIP89qU1G0Te8+VE3aNy3YxVNs70b+r1BL++tc9OCoB9EDmvHHIdLuP9e2/hH3656xmB1IJR+kLFZJmVNyMhMCcQ342WbFSwVEgu9hFD1kcsgjzCjASp4Cd9qzA4tbwBr4p+M/Ct0aUWCLQQLwscC60CED3xTr2wQcfTHDGGI4/T/NbCT0aWqJjWam7uJUI0d4GVCUQ0CNGiCxLEs2DkBRZFIfod3Ly4q1+H3jgwSxSfpNfgXkizF5LLGEYsJR+u8pdEWtKUCUn4++wKjT1oiU/78ac4wsbtENRlLrL/Zfdv2Eg+GiJ/oe10m+YFBRAJlXUFR3FxYtxxY3jpUNwTBFZ5GfkVH1rJVw0VYwG460TmUQcEIPEG7FcgpZkG1jRcTIFPhLSkviCTCgKImaGvxSFzBfLQs/35BpC2HGqEhAxXUKD3z5pIoqH4KB//eTrUyE4h7ew2NHonBijok/id/XFXxVv2Sj/4ljGguZNXlM/4hX3u8bkx6iPHK1x0Yx53nSNKon4EaiLg/yZHuvcKq72HIYYI8YR8BqTFk302vaFfMKnxuSiX23gulzj9Gi7x0duXu9nfDPRKs887vFEdubBajAFQOYl7vEqP3oNIZbxYTOmxY0+cV8s757qwqYmpOhfi0HaEckmGNkPz9XrFMPdrLQReS2fKljlN89L5bD81EWMJjTuIwA9Fu7IL+t18hECBNYKrAwjF2aIm+JJojXVl/Clf3FJ7m7FugJz7/LmO4r+dSPvXX7k73wOiOrQwhXHQYKtXCC2HFeOSWHe+UG/twAeL9o3tqZrtrZnoUfyrP61+IkI9DjcVfQDF5WMs07vIHitlnfcKbaFLVh5YMlvdB92Azv1VPXThLnIMN0k7gXloXb2n6pZMVzWpp2mmWMT1wXWh5ZJTZwpWGdn7SfXIpcwack6RJ6O14vK2M7Oj8JV47NRgxv2WI/uLdEvxztOshCbp5bR2vVBmAhiH0HSLFIiD06l/UkIcEbUeTkuSbre80AptpAmfp16fYWmmz1aoTKx4Y5Kshsk5aDuecVXVmhlH4QKQc03vVAAIPCBF9wieQAvdhVavlpAsHYaYD0hE1PX0k6NAJ9ou+57SMEXIOiiTQHyS3yEEUjA3Y3GM7cK6jHCMLNPwsYZeBk6g2Kuuz3HUefhuLCIAkf+xrAWWpY6tJ6yCOX69eUuu1ucRL83CReW6B+fNSyfMCf8rOK6XGTGJq600j5i7YKXziuSKARjK0XlVsUgsmldI73wEYdXRuMlox0+Q2yy+OtYipQdOWVrNqQpfgEM5UgRcuCVgZPoXzeXh/g//gR+bYW/TQA8ebcgwzj0k4Q/hbQGFflDTI6zJqKRGwFiCCH2A+HNkxXXqXY3tk4uSS6UrQzLOhUpEIFOflVeiGvz+RT5tGUMUjmkiUyOy2PHAYg/U7wSW5oeCio5eVnFLuwrEYhmC/uwP5kvHeWpy1Myz+QuxSb8jo5y8QArubqUAu3jeG6ZnHyjWoUe5Q99QxDuDmHrQdoQVHRwshqpY+Kx+FcYAUd6/VpN1c2LZ573OouB2WYXyp10kvEkBkgf4YCMHWMg/2QOM001/pBj+TwOxfI8bmHRvXaayPFDx6+yX5O3WaHe/IZjpf/4e9vP/ccf5fhw5I6ndEDkLmshBB5Hb6mr+qd+kS94VkXjiNGRhGJSgGEEOYqMQ/8bP2aH/EWHBKa0BfV5B5fAUNwbgt1s0PTAkuN1cJIfubPqjMrrEZmTozXOrNtZ88ldaWMANTEKmIs9FNHeZ+oxckHYqDpz/Dp3PwIw6H+ipKi/RuixSfcnduu4WRNKCSHX1+e1kI7zhP2M0z6UPJY8arrZx+TYDJ1OTOXlPfmGgr0pSCEOHKTCDeOh4JlfczYcnWqbTBWNGOTN17TJ8Og2glfXo85r+FOc6kFSG9KFY0n6Vz53QLXjB44zcTf43ibB8kHYv1bZCGCSRQkXBCeuTTZbvYssikx0/+yGIfEr4rrWPwnfBNssVBVT7OQj30zSS37aCZiWfSeqyTbd18w5EGiKPhspHSw/61pubGOqDMS/mE3zJk99pJvj8vKMBw7R/8gmkv2th1/ycK7072hZvUt0KUV2DcdEhf7yrUMj8LYdqwg6BRkknVykQcZhaBNvJU6Yy15EPCQplNmvuCDaWvwU3zKsv7Zawj50Q6X8rDHNRQPFIEMTxa1IS2SseGsss/jFtOc4d32DNkV/E/xy/Kpv9LPbNAtqHpMFH5cvqE09zK2JNNoSXYkveb78n+eDzSvvZ8FlvETOHr/VRm5janEXTzi2xBkSEHJDE/20Y2Hu6afBRV7IdckbhKae1TEmO1YfYmefxVfx7AvDpjdq+aq4y27FWA/k8W8ogBsJYhvpestqB8QUPs+VOI4zOWwkYY/lLkPrkghfTJqTzHnmtRhGDlEgNxFF/s3FTCNx9SXRPyfLMWwJPm6N6zFXbBf84nfdGOk8aQPw2Pgkqt0nEcmJvxL9PmbFYeIKhLWRjKk5ElQl9eKyprnijzGv9u+60q8njif/jDz1GPrEIic9Sbh1OaDXwHNc5uIAegBOKfCUy6YF4hjz0074K5db0kbi+427ZzyvnQzFaYhDt6P5YMZpU9fLJT7JRCs7/TMFsvqrSTrjHHwH7zoHC3PX/IeOh281iVgf6RI5NiQNhtNU0FairDewEFF1AVjPGEacatKRdZ917ez9NZ/g8Vl8Nf/arPQHGQBD+RwYw0lwn3YxUm5TN86+HZvR3tq9J8ayBshBhANIJh6YTGICNwaao62uyhU4IAxUksWHPTByuBsXs20LGDgG/59bNIH8dekD0U8H7QKbsx4Wux1Ap+MU/E0dAxA2UYZbe0Jg4lTf24g4Zo6l3TuSZF8q7CD0HcxG8mXiokDKD3kdnYoPm4L/q6jkln7rXP7xQqJY7y25gQg2RJi4ixh1rxOuaFCCJYs+Vjz8pyYN1ZZELPIQo7mz6H/Ji5UwLfHVJ8iqvgW5iQABnsMubd+qceRJzMU40IRyxqh80LHO4z3mcSi9UfW151l0xw9X7HVc5LGuhza/V6DaRNZzAmHqO2u54FfeKzqkn3w6ePLS8gAna36fSYybBK3fZ/zV366IbsnfBhC5zyc43yT6sw9LRuewiIgG5zlsxraJifHsFBUyT/Zodde51H3QRP/xwVphglg/i/51HvbNtgexZZxdlKAMljisHsXwwcbKBeZrnNUmB1pMAtjyBlHHFvvpuaQ8w3nAp+4t0WU7C3v4Fqv9ADJJnFHn2zHgkahcy9akoCyWuTijtjGuirFqBrqRjaiHPn7tEGOQi9HqNSoaz+PvZfrCZj0cqtWBhVtONsuVQ3ioPdltr5WPqrvpP/kiyghXuJOUowHYnuKGlz6xvjjGs81rojImNIjFzKV17hNveOJO1/Qv0S8xL2xer9oYg096Mhj0afIX46LYa8zOKQN5o5rNT4fv1svhz8zxAh7MswVRx7bwFt+NciEj+EI6jL5P2wtclbs008NspuFT5Q9za5Ny7bDoRsPnE4P1WnDIG21b/rnPShtoPGGKjSnrCm3UZ+05T2k7WnGNCJRriPjNNQWaZe6fiIbxtKhnDVJcBwQC7wBg9LTbZeiq6Of9CvBB5w2E1UR/Fg8OODvmAE9gDqFdDhC5SFTg+KDSWpHRWwKbDVZFbRY3XQ8aPogbUvEQA5+guOjX9pIAJ2ZKiSsSiAbvk5gtEZl91whch4Q9p8phyirs74I/fHMFzIlBEmWbdFAM+E4YAzc1Zh9D/q7rd30vdAQnHh8Oz7WJBOoUhF/d/Hp8PfU0VtB1PWleV7ox6BoJcGYRZ5yOMdF/IinGFyhTcjmo+L6RZsMNSimT67mJ/hYfK9DrV+DxZtGPdI4sDIOxTabhNR1RGCEdJaEFxinid0XmLBQR0ybqR3FrTzMVfHOlX/nOgh5iWA8/qTzLnLCivzpuJLtipsk68zIJn99yrNzXw/bQZnGJJvneZq7ADlPWeF30K5fWe/BfP0Hc55x3J9EvshYW2faJg9hvjMjEjgv2yEL679qON8JQjOHw1fw2oKcgRezC5RFGXfurB4kp6+lliFcKOuQ+8r4mWIpIFW58BgyLKyoXiHMTvyqmun46C338UkywfpvH7HwXWFxjW5csxZO2+yWgictMvuEhIx/EgoIztlsDv3u8gs95WZxaajlnsDphgCv+yAuvU8fvYUevJ7unyReX9S09EQbEQtdK+0jTbr7pk5VWB8UNYKhqwnhBk5c4LxO4uK0EVmEjzkks1aLYmHUh47PulNaAa3De2rnnLrv3PPKq+8Qm69i+YhTuFh9Tc6SEQFISA52LElstls0l6b/JlF5LXKw6xl1kujZTnqp+CPPtigzyrDgzc1T4ZixSD0W4YWXaYxmZ9tsx0n8RG9akOL+nGBUh3myTQu4hmhCK4oa/WaNFEFlXvHGX/GfR7whe3yKsn6wdbiRzXK3F80DGGPTZ1ZhYtnhs1dAU/dC21Ukwj/JJ4582MIfEN9CWi0fqmTbiXj8Vov94OJcEf5E1TJ0E547LgDIp8dmyfL2xipALcz6ynoCA1OqudLIsoBUZrtZ2K/wSDmEPLoYW4zTBr/GIbE4A36BzN/7m+wEWEdF0cgz1CJJ2AhBx+M0pwLPdDGaN6ME4OARkg6PPRjMCODtECH4CVONwr60SGbq5b4r+8h8EgANztY1EsklMJO3ZwuYbvlB+Y0z9x0UZipOPiUJ5nDNfJlfYdfISgSKW1fNdV/pf/JIXZxeUMqekdTtvMk9CP0cyMKU4h0BlzOchIk9hKP1oglIgUJwdGJG3kTYu2JRHboGw5AyVCOOHdYz6iviauN7i10gssLTy5ViFXqJfl32slrUCrYdIOXfJz8FjqIbUTixgei8P7IArP4KfmlDjjWa6Fl6iUE3FZVA70e9svgNCmGkRNT9k/1nkKEJnjqzXKUbqw1ZIxBs2ucRYOsfmeOgr5MnY+QPdwWpCIf5hh2G3nSPsWoVgNxg3nnWAczJu8Yl4TmeyX7qrC1oKSdYJCf/ER7olZcUpGpUu2q6YOcC6VaKWfcXkIhkAvuC4Z+PpH+Mvua/nM3Z2ixFHTLVrD94rrNhvk8gZC8UBrsTxLirhm/goDJfANtfnJQnNfarjtzw/wH2g8XtOeUmCaJzsj7ccE5rA49hn7yz677/qPjiIPsWDBo3HaGxFE2oG9q4B00fwFF0KHPhDC9WHxr5D23UElhBuk6+0zXjM7IU+xB9tz+2+l43x3KIl8PnkZ9dcM0+c1WdU0ms70S+ftRLBPCcu0zeqCcFNyB3psrCNrt+ogmii8TO5NzFFo5OnLNrpL36403nicgyxOJJZ1NBSyHCv4/cU+BbD7E9xyz5UQ5inMX6PBBqZ+AO/wuFeK31CUHg8OORtv/g2wHr9fwZxdZCKyYiXLZArUCCVQHK2O8qLYXA7/rQfkSGD7dcQCtAtoYIjsK+0ZkUtwJtiO4PbwGvmZI218TvA6Pluf/ACGLTCRLCs4ArQ5uPci0W7HbGNImJ0sWabvjuGi4sOiQJngIOFPl1x4lR9/QsCFWmk8B+c2IqDER8KxrYctftRZ0o46V8jQp98lFhkQgVp7FKresohGy4boebE5D0T/ei9/S+L17mEMWkX8RKsRbacJHcFAC00CE2ezkKqfIycCCYxB3Rg5zlJimTWJKD6FqhSGoycWOtqEukQ+Ga3Jv5yci2Cd05Jv6GBKE7rBl1exwvBfzx/I282xQ2NIfwjoVgkjrZXfrigEf5Rr8shReYsoOQ3TXgyb1z006/r3BT9tvuMeydj4wJ4At9fr7aNCyMn6Atk5fpft1/iKOewV4DWwxQdHX/JpstnuXsM82mIoCouhcETbxM+PZdhb4qhiekcPz7I2iP86vM5LiOJ9FG7Np33Q63d0eL+Ma70m7+FhTmOcA0UJhc1bFtNiqSsAYyPT3JOAoS4Eia1J/x6PWtJq0sp3yhQE2ccfPpA8kNOSrSgHlPguquj6grvjk9yt4uRiAsh00o14x1QMZxmHG/AumO5TbDD73sQZ1yUC0fHsBPjXZf33G2l/5HEWu5iQ1t7mYPfq+6QJ1TvKMLkSxfO8sF2YjNywPNlugwTk7M/JnZV+6Lf9ec4Zd67tj47i36cscWDOMALcndQsQSFSlg6eWxwlnBfk+SV977TFvDUuC5mATtccOTC8OIaGEBcdI/uW0CMT5hHEPP9XS5hEopWs0vlhXXt8VEOtT6jq4411aes49gjtw3IuWviZPKQTmzvP/mOJ4/X5cQUVkpoE+wpsTaC2jGSA+R1ynCOhCFDcJxwKiAT/ch4QRpJSwegvSPU4sJw+kAnnUpEzmlG6y3ajf9W0uMjJ5xOzMPQBF8LM6xNxIlMVEBX/ZVPeEe9jc970GULOXbGJK/ljEKCr3XyATUOXBUpNupeWqtluBQFwqk9bt4OdA5qcZMtkQeczkmk0p48Xn7dElqNuPEjxTHTKw/SMV1UnmvHmWwCeMBeQKuK5/1X3J8IPL1eN/L6Sv88oOXBpjUvEsv29LltNZhkHP4DLgFI8zzf9smWukMqsFj5Oe53ko0ee77AU/jC6uJhHPMAJLclz0yW/qmoKuLDp6e6sEZ+jXMo6B94EP3H1ra8SVQuuEn0K64+dhc/Xqj9mGVLE/20KycLR+d6gnDE6/hT2yNiHLWNXHGHithpwcBwcSLtDPXe3xCmiE3jA8txjNk76b8j13ktvx2X4z2duniq4tWEDjHK+g/BaRx9SgGrYYqHLjGS6G7nZKIbXtZVPCq6ErHk7bqsp3JgNy7Hn3he49JkBdjF38DInHxFSprApo9CtHHyin50yVE5O4q/hKTlZdga4dVlkybUV2N2s276Sedb3Zp+V3ySI2InL8QV1FL9rDcpRZj/9HcQi3nOOKEWLwr/1yA4bVPfRnN5iOg//GwxQPwh+u+ye88rH39ljrMsjKhGhIARkCqjbe5lXQsRKh+QE0YtO022CADcG4Im++Vcs7LhmBM/bbCnZx9Fn2GaNIZ7HrHDKr9t+RzjxNh9m1D1PXPYxfqsA2il/8R7zIfGcccHeoZAtBnJR+nGklxvCHedCyWUJ452uDK0to87J6DjZa/e9/yULlQDPlmSjvCb+7sdzDFrW6hTze31AXkYMSG3niqBhXc3ObzVL299+1ujiTnzViJ6hzwwHZPGj14CABnMcqOuCwWvASZVJIzdlz1SOkxu7wKOZguZq1XoHIDp0Cuixdt14sIYKAhHYp/GbQmZpTgacAiFkzHi4KsSm3mHusY8E4jCTzfcro8jgXmHe5B0FPr1t/adlo/rwS6qCuWhJHuuANbq3xAOZtNMcPeThH/RgIobM1vfamyQOYvEJD73e0NLCFb9dMLLd8fETCylKCw6/N0S/Sf/uO+GOMM+1Nw2kIjJnNP2YaNi59iPoU7Clo/Kd8qywvN6R5eaqbh3X6PIYRYJ45sosPHkpERGSYzxmJjY8FH28RaJrPsfB+cqPy+luUn0Z42mjYkAFTNWoib66ftcRWFRinOzCHK8Jl5l2zovxRgvZ5N34ymia5wSU3Ba+PAuON5h+5Qi4jAWBAUnuZq+D6gL7w7GyHGwkoS297ETx17gMNbCg871ed9uqoLPAaQsUqoBR4NT9CuD0beDrYozGqv5sPwsQSCbrgn+Gks9k0DiCEL+aFvfFmxEv8ai8YTQJw9zoC1n1sTXi/uNol8xijbT4eH7xJLwmYqrnLGtfxxw1FtOCkOUQZlFvut3YSQV8BIhinzGbSPE2kwTdt9Yf2dNFnfYAApbeNPHv1b87ir6X3GIfq/pE/cRb9vKOmNIv0CEkRMDejZJ8sb4+y7nhZVror/hZ7TZhKH7J6coldvlI+Wq7sOD6McpkvylxTw/d5MO5BbbdPuM87uAPdeN0ljUK4FBmbTAZbqOfHF+am5x6sb1iRMtkCx3bXnJR4M0gFfCnpqU97y1yUzq0Fp03dkT7lEtyHgJy1OvILjx//xoY73VZT/Uc/+ab+4t0e+D0rZGEG/lrOw/Ao9XntCzgyIraQd9nVTXh4qAdC5m8/wjEUt/wRF0CGesEiWyY4pGt1ErBSc77Y0m+ofgT2695km+cQr7sAAAIABJREFUHwl9kBGALCFOEDVAQ1hRXvFrHkV7k1jHW09b4VgkVHs3Ixao9SgucbkD/TVFv/ZVzqGQ/ONmIFtB9CRvw96Qe7UFMlyRyq33iCStmK24XZuhTtKIuLfKj1wQuCcJnbBpOHV8JeZo23MR/Q+/5MXZ/y1wOH2cq1qG7zjoAWAl99kN/ut05eIK2K4nCntHaMcEA3MnBcoSfXnpQ2Zcrggl2aD6h10hiGw/7jCNn0XMGBDZjLjh3DuJfrb/4PEgOOwTCjEYK+uby3um6FfBdJGvB/uELXSQC+TgHwl+x/RgzjxnPTGSOaiCEvcf0E/yh2LhnDknTV5UkbfFXhknfkMS7VlhRWHsgjhtXGOS4LcCQ5hn3P3aTwmACVYJm5Z/1nYrRcumKeIAEXATx7Ie9Bft2XjTp5xIYbcdttfaJOhoaPNb8l/Vp9tyE7WYO7+l/bph2VbnmaurPb9x3C8TcfG/q6cS/X5ccpDxm2qGtBnwafeokNUT7yKCYzCxhe36Y98GQN8FUSAHqLAKf7ZizXwt3le/xBtx7mIqfXx85tsmC80atzhb41cbYZ5ulqwkzcnOrtQAZ8D5E298491W+l/1SJgqLvOSEk+Nti2dQ/BFH/jGUdfC5/nbS07gicnvHu9r3C8cOofdhF3ER6pvdepag2Le8kZj4FQF/BABYVSKvpv9Go9sycmKFSK0XYTp/Ov4nmNLbYSboQpGC+usfaWOKm4Rg1LD7Tx8hp/gG+a03wSv+F9tZ7VAPeTHhMtYUxPDwcGo0RuTaGldjoacg4VVo4vHxafpwzDF+uBlLb6F54lPhlaKGDqYlk/88h6iloCHMU7sIpCE3FAh2fgomgpEFSZYEm0Tf+kMuerKXciwR07Ok08+z/IwlRJcnjVHCYdAOGzOYtN9t/s9ixBFy/KTz+qRHLAdLtJotIsIW6X/3I2rbV+dyx102GaJl1o1lm/narBv8UYzYBBJP8cW7lX0YG8WpR0bryMCNDW6wpAhKflqAIXJ0Hy7ERL+uVvnCdVEVYhS9J+TAjon3l3Edfz7u7HSfxtGwotHfxkvWRSwwOVVwkduF9hhiVjZwJsoWzihSJn5nyI3jskLe2gLhT334lduquuMaPxCA0iE8mkRUI+Qi6AkNIbeb4JbuFxbcaqISfDPnSjiVBVeCRzDSU3eleeIv+dB5zVMuOaPC5Qs2MiAPDSPsWt9d20hzyLBaoJPT3rRi9jTN6d2Mq/QfcadY68CQaGdQCLy1wRs3LyLlmaWo+0S/RCTGHYVLXNCFRYWbL1RscCpul/D8TsxkfWCPhP2MOjVTvn/hK3NeE6B5Rsh6xYu+JTnrC3RBSYqLmLSS1XQthOdDZAotK5cqz2w5whrWKMDRgpmTBqms+4NawBBij7WoRBHZ16C++2SkPVaON+IC+fcRIrwLg4WVofQcyuXeZPTFHocB0Ss/t70xuPynuOpvLf9vPIQ/SW6JLTUzjnOWReCN/isCvZ5bYMK5cyso9JN8Of5ng7Z7nVhNx7UXng2cc+6zXfhl/CQo4GvqRWUT5XT8mgYiK5D4Epw6q3BXZvaXAsOCyschbDleUseJZukzct6if0+AtogHjpLh1rs8HxKHpPasnY2Tm5MGEkhvtPBvU5ocugxPjUrW40/6xj6OCZy8Lv9A6QPP2/9stW5FleFYrX15HEjr5NoE2wEaQ23CH8Oss3gw3aFszqeD0foJGsihEQRACDwcrupJTwpjFL5gCV2edIKRBwQpFeObRORfQtX383wk9AQLDLqoV3mnfS5MpT2V/hmgXfSUz+5ImYB1GxWSJliV494Tu9YIjePrc0MWBBQ7Ndgphzwh6SMh13FOfgbHlikMfDjD7hRYk/nNj8MkXM61t9IvIGYctUJ1Uyhh5tIHJr1S9z8fyX6m9kiP+IS39CAoPqzJ67Bu5MQxkf/i7+FF74fPl79rT/sN7Z8tOs+I1VGTgnmtWpTeG94zfxFx74akZNGjlGXqEUs1v0lFP3rvKfXTbzWljAZ4dOw+a9ES0xsgkADvBgjC9hqu7ij/Ok26V0veCV+D2cxT/TtRRYoFRfxk4fLBY6EpH0eq2XLNu5ic1q92YcexSCLdP/WZ41J3/Ysv+ZWfrzUaujMlP3K2bApJoCjKPFIz1Pxxdq+N+LNh+BInPix0eagahfW14Z64vc5AGHbGuhTmXPLEv3r2yV9axrUvL5piH/JJXjzhOUzr2BoO8HqvLzLlc57sBU47j9y3U0Y8c8yv5gHalGiVv0sw30LbvVaNYu5zPvQrsZpfCCdkOO3ZwrMNqou+wYT7Jf1KOzliSH6j2v63/zEm281Z13eQ6/msY2XjGeWj1SZMUntD6YkebY+kS9nDaJvbkOi3GplHTAnUOsTfXMJDgOHE3DmlXUka7Hqdxy66iDaxze2U0dhxPItxKbdjL8+o48kt/TU2KldTtqQfTcsh+3KLz12tlTB+tYqYk3ulmca7ziv0vLkkiuTl6gPp6w6+x1jPI7m8yh1TvJDoWib71dDzfGkXmYQ/RsxnVuarVpzwe+/p1/MJzpftTC17no4l68sINiS431WWgPHb05wbfZxQo+5YAiRCKwTEhADTIdeA4DPov9Mh97tyXHWD0QLjsBMrf/cJMBnMBPgBjKIKXjVkygCzV1Hsh1OAHbHOinNJyE3UhiBlkgJ8UtyaGMMO8x/SR7yB5IPh9jXU4zTei9v+EVqxvGniUrrA22KGNsTLtOUsgnJyRhdyaCGABXILJQ+vmWbhjxxA0Jcf+4q+tflPTt8XU30q/aDuB3/kVfrf8fffnnUza27r0os4F3tHALAVzvCnIoI4sM9v4mpEcJmhLDf/g04WBwj12qFU4Ic+GVxYo4njMMn65stiH6Z7XkbfcRHGFCrtxZi9ZdFzxwFjDNPh83ghcJ0Tmi5f7dPwCXa54NkduLP98VH6pTASS5yLjHhtxMNNTkBxsVmwTzCFvMWwl8TtYGnKPAgAn8Oh5yLbf6KpcQNLRGMU/X+TQW2FS3L9jAjwguMtD7aO+4R1AyfwKnYhZs3hV58hHtJjsuOcGBbFMKYj/fs0srJc6qDO6E2vIyXmqxJRHmS8QS3d/LclmvhMLbv/uMkJOuuH1eyIOJ+TA7df6ux5AO7pMXry258qt10Jw5RHg9e8bzNcXoDPNdjmZg8jltP5L2L6I8beQmsE3bhrhS1cqTGmd8E2WXF2YYFJ4WcDSov1zRHTV6YeqP5TeMXT8GZ3e0tRcRZyK42ydNZ1Dxn2LFdz2NyCrgXIh3+rwmBT9bUxS4XcCZ4Cb+hPY+tavHE+Gw3TBCWzB9pS/dQskhyziBT96h0ZByiWHqdnvd+GEft/I0m1DNrntoOn9Ivlppw0Jm10mzT6DiUdXLFiWOv7K7RRb14+y+9/Ti+BKoKTxYPNtbI1DqoosN4ZlKXEQpw/tuCznc1wE3xBfFwRxGR8oYoW4EYA3eQVdJ52SEQHdgGrF0Bb0Acon/doR4/MyEL8Qi2iF8+OV6riMi3uU//mKC01Wwa449rT9EPBFUaJPlVAsvW9DUFUeRo2xavRFLDDWHditUAbYijIfSWm8IPtoc+eOE5in4liZGSkiFit5J2YAaTMKbj8ftd9+n/3RD96SeSiV8r7Dd5S3xW8Pa/9XoP9lDOtuu3lysYz+UOETnknolw83/A2HA8Sk5h2OO9cExx0whJfMJjc1Ifq08qC8BYW+VXLooYmTvbvBwGpq/NSYq9Ck7YyDHKpqRpiTR+/syBVb/ULnAd2OayENNtV9y9cILrV79ouJ6CSy6Kj/mtlXGREOAiI3FCPOkY7ZQh8eGLB97OMqFNMlnsRRuye4ovz/dZUHOyZ9rSczAnYsaTeC+SlfmK3C2P4OA9Hw/hr7rGuM8SKp6Nb7j0SHsQBfOncu2Zp7HbEXIB/WtyrZp5F9Evn6xvQzTZFk95Zu8mKf65iyKkgsDNHOIY4E75UJcVivet/sWY6GX6rfFBiv5NzaRhGeaCdFUd4tyPKfz16HpOFA589HX8XUX/I7qmP0418WrIUjzK98xrbprxwL3jGyF7om1OTFtpLWxGXHg/Uom14lnFfSf6YWXZOjmcih7Wi7fA4JCX8d76n9X4E3Ebqas3YZyNAjsc00YbpfAen2Xuj7BpK3bxe9oXzpKQ543j4iBro/FHCNw+qK3ot7xNzKWPHPPM7ewP/om8iL5qk5RrE7UYdxzOc8ln4ghGv0bkfrNwZfxHTZVBs4852QhJldg2DKz3Q/R7EriwZBAyQCOwurHPr8sVkLezWRakIMwo6rqGuUnFMBdYw9dqJfg5KyKh+UxvaD0mQycon6VS6jVIqsB6zF10ncbEA1vqkDBL9DOSoSkEouM3kiiK6RoyfKAb3nwylddoE0xZcDZg1ld3noya71vtjQxDnq3+/aYXPPvAIWNVV2eU3wTUGiYLEIh18oz8meNTgVBhjqRxjw7WUDa4CnVrs/jVKkeVQzILcd1XE94z0Y8BXr8xeWM9fK6cY07IxtyDvug7m0hf2hj1rZwOaoWC+dqIiP3l8ZZLzR+ByRICfnyJOYuTcUNOJFQslofcZnutouKXFrh/NOYkueMNuhwlbeEl1UrFfNk7ReiMBSaWFADGksKot60HQcXxR8e1Ys97IY62YkVw3UzZOTa6TdGcH9J3fL0+x7aguU8K8vN4XwU/y0hwYxe++ZrN5j0bPB/jtLRNUVBi/3Tvz/KPnB1+P/7oRv8s0BuEEzfYyQi2ZjE2zkqBH9W+CmX2GY7rrJW9WYGcT51VTPNm9WW7/DwYSbjCznJaWCLImAOrT4n+/WSj+8CPmbjf1sXhwmBN+jtxvPwjoULz9I1MfpPHyZI/02VGp4mmvAzL2EOwpA3O02FBkWmWhbiMbOXb5tKdE/+3AOKFi5PAO3Na+Y2DxgSFufGmJ950pxt577/qUdRYS86svaqFwYXJoOwWN3ZjUljX9iOp8T+/cdrzMvLXNiFYn223x8w+Z6Vd5vDJ0swlQAAey0kmJ6yY21H0W+CFJ53bqzLbMg2YXBuxYXQs3xxTbbzUPp5i0npxs3Y8dBE8oisFcgL9NPzY6oG6tm+ZnJM1jquTJuoPUN3qGLFVn+J/+TLaIa9OL8IEcL+4PDXUqG3FKeBo8RxyBzU1TvH6PPSM+3hy58yH5IXl3s1N5lOFnUW/EoxFUI4RsSTQ5BwNykHmhZjvw6ExZgT+eL0evqPdZnyQMAHJtq63hONWMcWWeGmDwI8U4ALBRjKSMCrhgSaRTQZ9U9RqlbvarckGrPZ25haMiDDsQwv+/y5S1mGruGD8tPH4t27MJIiImh3Ym+gn6NVLkSv9FXHgtfmMY93pzvHyJIWPZyKJpg+Z7V60djZibBKUI14Bk4XeStLKqVJm6L48n2MbCQh716GQkvGf4bMmde+p6C8iARpu/qEVYVX9KZuA9H7znFrMAnpWb+EJ8IjGWSvl6SX9YoBVwfLLepRjIOA+nq2gDydXeYcNp1ORt1a88xi9R27IHGLeqKWwx0VHfo58ifb1eZjejXcBIo51UQvYVY7KvvSDciGKVj34KWIWBR0LFPETwUj0WaGgPx3f9F/unGYub7kf74sDML7wNO1SwdS2vXkJXhSXalS5g/DWDiXpLTtWsfQC5YjYiuDu3OQy5wJd22+osePQQzTDA6Zob7Hlvv1oEycJp/KB/DgLIDyKuOMSnyls4ZV5P1XPCvftwBwLe2CLsdPRV8WK2a9xplChbz2XZjsubE92yp9HH20XN+WLYVznZt6RmzPP8lgcqfYGZVgaFFd6LuNd/n+J/kMoJ66YhJFXZzo6du+52z79Ifoj2Oqt+hNWkK6OSOBCYr1uasZ7MNsWDQhaH79rDuHMY1ICslEXaoOJwsRtFjoOZ2Vw3AfVdcWMu+u2cw6cL+tCXSwOnXy+2pDY3Ciu1r3GIh7Nxd7VBv2L52FULrba47hjrgIxGInj/4Q9xdP0Smor8Sfb8JzSc1iAGfwP31IwLh6f4Wz5rq5QwfnwE7lYuMFAzsVytHkS/sJfmnc9/ifR/9QvHdf0a6bpRdmCrplZqxxHZ0Ua57A7yBSgcPa6bpCz17jRdexfrLHoK1c5bv27BDGOL3Ccgj5EhQQe4jYhocQpseSJhkKgG0rq2Ex4A5JiJMGim+jaDJNptAbgwFtvq7jGqt6YNGmM2nqzkQo7nt8QQASNhBiEvkCsothv2AJARVLqX/1G20yUk0utEAADLrUGkrfJsggVotevo01Cls8zziOmTd1IGLEjexaBuvabZR95+SM3G3h86g/nmkUCENtjTLldBHh4Jv3PYkhquHYDb3pyM7FZOHPs+uVCsAlkJZIl/2AV+WhYggnFuCbWO4ck4Qt7mxhftXXkjPhOgnVdIaOtOieHgDoLUsEDO8KUUAhS7zmg8QxdGm+LrJ0nVPAjR/NPf/Kl8iRJ3p4WPDnTCbjhx3hLbOryRKuNKfrN9znRW4M6/qsVbhWpiiLGjQm3C348XCyc1ULeMOVbiMpfA+85+To+98sPPS+CW6IOeGxWMK/kjuFxYq/ieSwQPXiIdrsUMcJw2IytjrliygnpxHXEML6pWaKfcsew6vdiJE7WGOUvzy1rvARl3fc0OcKFHwAOv6T/OFnI3FXsNZYRM/Az810Nqp6LJ0bORtt52R8KrNspob9bScwYsFaeosg4Zz7zORxqH98eIfzSBOlj5XLUhDO/LtG/9uq/7ef+448C84E7W3BZfk7hPmqVxV++h11clDGuDG6lr0+UtM6x/HZbp+iX73oOR8rmT/pxWeLP6xm4E6cJT54r4XEzNLmGLmAGnOqZzos8jDH1aDtG29hsspV8BSbigs0CfQ2z6SPmwylnifOZg7txt9rHhkJjME/cRxlrjk254d+etkmZGSafBNZs1yd4Cf+fz+wIO4hJHGWTynALozO5i3pdLc/zZNZV0X8SVSPBwCsECnspUtiI/nQsZV/sXQ8o4TpT7L/t1+0iWBi0bp7JHSTWeSRvNK15UyAi3X4iVLn6qhirMVUgMdYzObPnJMRKZvkvJkiQGnVwgjkZvWBCQtAYWgHgUWp7txLIqECocaydrKuryk+SXui7YORM4IokhEH89LBng5qoeNyyaBVUzYD+qxLR3y0iofj0DzPOsk3WNkZEbqlYRPWCYxTfJQKEMxH46uau1/TribyZM7TxJsEPN2KWH5EKk1lwFtaWiUai9bTmTqrep69wzPZ9wtWyk/nlRBLx058g0mXaKIBXo3j+oAvbKi6cRlZ8iBEQJAkxCr92hoINIGcBsXNN8F4zAbjhiYbVbqew3eaI9I1WzdAGv5InfuKqTooEjVOEDs5aB8bBsGPjxin8Zb/zKYaLPIUZ67pz8Q19JUypcOVuGHVe8QKt5BjrUgzdZ3Pe2QiaphZmJt5gF60fokY+mkK1VmyLXCIGPYgWN/DTtVzziSGeLs5LdPjgwuDjrDVr0ch8Y5BA/vEhRvmkdOAu6MQmHspTtI3cFVaSx/WenQcqUhwqhnOS7YIix+O+Ztsp3Bzant+GvVYTiJfTRAykWLlTIUKdCF8Q296njV88Nj/WpCE4nziujsrQ9fniZ10GMzVGH8flzvv033/8fuQyJUiMRH7ODQMmGZzwofzjZgeKg92+p5FMOO9qQ3Je8kkADXax6LZ/6X9xgt+Dc1vt2YUr85nGJi8N3NRkZuShTYoSG4bx9V4tSLD+xXtQSMKKMAUuN37ftFVQU/5YTWWbaYvnibAr+LJuzDoY5wbn2/1Zyw5OMILWQ796HSjv5pjIQ3P3K+W6TxKbn2jnzFcdc8orvhH9Uuuc1XgvQ/feZiv9QVgzkFkdN7AxUtiJ7TwjjtPXQdg+Tn87mdYsx0V/HBML4HB59nUHXZKJ5eYPUeDFrFYdSIBG2q3ASKwvVy9A0LYEUfqGKzwpXJjYbBezyLqOV2aqL/+3tsLDUU4s6QojriIVQ4ZAG/+WA5VsEn/e+FX9twQBx+HPDfBZKzM70y/HF27QZGODLQMPiqwmKCYQA66SkkUCszUVGWEOop8CIZ56i3N/J6L/NtJVgUEmHH9EtBS47Qbs2CkFIkTja/ClLzJ3LEAnwS0yGE4pwdrL044wKma+mmUi4Er4MheY+yUAdSkOi9tKNds5RJPJ1JMrd1x0Bbkx3tynP0lPvjGbrs73r9jtky90RS44/smFiqHma6GCVWWFMG2bEqDnnqQg+skKHMVRP/pMeQYmROGBDtMlR3XZkXOJxgTcL87S0zlNcQ8+naJf2HW3odDU+FT0pugXj+lSBLnPY7Oj8/wmePCaOFfjBx+Ci9dlOrg/ojghtn89/uKS0nNPWayPNvybNuf8Oe6J04hJ1CrEzTl58gNEhGoaW6Zd4s/1r77dnZNHz/OGEct3H6e2q8164nWUDaRo0LclERyKqijAdk16zMXIAcpF8nm7bMicBt/o2u6OGcfqbrvl4MM1NgPMai8u77nDPv0h+gES+hSTXNQEXEHgD7R0TKd/2b94rCZAzPlRT6/QS8tpF/7tG04QWoAoc2lMGOtyKtYwmcFTA4MjRm7TTVjI86xPLXjsxpVVdOjH7IO7nq1ztagjLoubo6nvdHnxzu4T3tIQZEPoCcey4cV5Qnm7W9hSPCT6G79wsjq162QT4ePBdeM3t0eNUB5bGu+4x+MAiILHIn7+/ytCzBg8Fw6zH+qjauto/21rn36Bg2efBQyNqDkBTIlZafyCzq5UV90EoRgBPHrSZndZI26uvKyxau9ktbGO2zlwArLPmBrk8YLdT9HcnJ2upxjTjCocWtnpIsftVD8tkCb650Rrbwv83IIXryjTKEz8Mp88WKJFMp8rgpEkEbOjDXY6i3iuspnrPLkUf7hkiJvABE+keOrit09cEocxrGpNNh5sESeoOEHtICb1vjosXKHAasUP/ybOiLFV0O4q+nP3npGEYadnYMCr7Ji/yxdZ3EWw9qCnXU6tFvNyA042FZ6eTSzKMy4zSez1TaL/htOAROFMhQqyND+TmFKc8amqeRUojQHNkfwYZxRA6czigERe+v+KqKCIIcRySGqzFXTDLvIOIhtjKpwJBpqg6XrQ4Kd1qAVllyPI4o75jCcSLIU1jsOnNXEMdI9tdHu0UtRGXvk9IzUB8zH52V6U8nealOMZwl8xTlyowaHy9TJ5SGMLQRZAgr87sLv4Y1w0sYlr87WaHCmJbyu04r8VzJowWMGd2NNY2qSQ42pZrrq4YsQx9GjwlYllBBRjjdo2xjR5YI5hirRTf5MWG1XjhTCSm1AFvbLmcIBtecpiUrUEPHBVC0R7kdhNkLIKWX7BoiYpBgZWG3e+pv+x++hWtmlCk3UB+EicqWOruY5VXRqXYterX9QBcMVNfDonMH4PTqNs4zT5SQFrAjHr+akMbeEHaiH/wtvJ1w1PyknhedNaHNLq8DjoOGB+S+qiP1I8S0ED56k3CPHO71VpisUwnsbUTLPSrfBj4V+dFa/hnXgdt5VISyx+Onb02vhEeTR3BQttNjHMDqeWvS3fZac359hoop9aSnq9iX7NwjsYK1FmKNQIEp5F/wrM+1ZN9vXI8AKSErv26BpZFHquesUoszJswexv7kS/leurSY7rxJC4YEOAWqQMrAgsJOk5lrSzLIIAzUgTUVGZ+s8G96dr3GmWiMwBKDKK2MRd86vf+h4SPrXJ2voohgpCXv9Dse2GqQ8BezdLlW8gAjmQY1YRM/o14bjyFfs6z7cUVB+SfvJ9+n2NyW/sJnZgv5VhFlO/nCwTU0/jDNF//1Y8rWv6IfrPQkQnN/ELp8aPrxqs3+syFrsJzr552IkLjSxEvx60dM1qsHqtGlhRSAjyl1ZMbvVCHZCinmIpVuwZExfI69KUfABS+IIcwF2rSgTYDe/JKXT38tkSb1othFMDq5kuUQ+I4Q3BQkyV/ZqnRZgCPy4MIKwj9ZkveaaJgkn82MVHYlriprgibR3iqPDu/i1xRBThH1IG/I9cxv1E+6qSeM8VfjZjOZQid9OGWkW+a+L1HkwRh5iKoURROv7YZR+6tpuJcxqXeg4+NbGckzYT/auNtcLvOy7JwxUVq3NpIz2+2ue3Nne5pEIxEC60EKPcdWov+5ET8gegDa9L2In3kNbGb4yXCwePzMSE2svJFHFI2nfVlDtHoSyUxEVc8Ndrott/TfjnqfxGxFesFZesM6MOztx9TqKfWIuxiCOO9+rKA9Z7dSLxnoNlzqAB2+LWtU+SPcGjEd38b0xMV7/iGY07+ezk/WwwceGiX9gxcey+Ba72P5pweiyFR2cXM5FjtXsVQ2/waPo7HxBI26boF55aDtBEt7UJWhuC47y47BbRvxH87hXXeA0zh7Hr20P3lc4T167j81vDHc/u6jEnNLvYXOP2Zi+j6j7Kb4el+bTSn7hmcidxEXS7p80hpF5EbeV44Cnai0JV11juBrET/Sm+IyeqPzlGxCkySULkDGdHPuUUwL+BikU0C312BK4Fya1EX5dfKLeVDqzGgWAk6lztWZfpZAIy0XerI9Rs4bcQHsg8Fjn4AsAKa+BfzSYZx+iHH1cxqtRVwcXDdzp85HcnlUkTLvq9EOtrLfUPMYUdGDT58CIFHiCioojT7BNpnVeR0jctkhwtBUGKIooWjKN2XVn2PvqyR+fwTq+X6H/oxQ9nTM4nwL6YaBErGNmKW329F/bEQwrQQl7ec8Mqf4aH4ldiR77SmMqm8qevZnRB0M+6LhqvlYjuARdh8DAKZOCUN2+WSNVTuMUk8NTaDxuYs8uJ2kSCfdIk/FN55pPCtIExcGsb5lYLFAJZzJh3ln22gtkZoyartrqXNU+XJ9VTc31yLZtULJpHF4w8N4Ak1keKFHLwTUVBfJXftoDI4ud1f+t1l1/4J78QAu9L//yXXj7gec87w1rvuOq6ftQExelITR4iPhL90qcfAAAgAElEQVT9/BcooAiKF8V57isJ0WycnJdcul7zUpUlOHRDr5gZfRMhV2pF5FhgL4yqiSErRuKb44jDgpdhlV6njRJ1wyM4ri7n8o9d9Guh7bwYU98QcERha028R0hUVMiBXiMDX0FfxJeEyPFePIuCPlvfvKIWKgPxr+oSeuSn8kf4sHyzxlG1b3AMuXu4qr28q+h/5LFHyEXipL3wD172y7NYiworNSbwRY0dOC48a+wRW04a11fqeTN05HZxdN4LKKIn3oI/6cfiqPOVDt3ve6/1WlHH1IQSvHANN8L0TTGBh/C/wKD+LN8af2jHs7j0jIuOrt1aHxuBvLMhOLDpGMY5ctHqoZ089SHo1jTI8j1jDayuby0OPlkby9juh8BI15KZu1KYUd9hRz+yj2bGyfVqTmgiL9GOxtY+I2hnXbn35HF5T6VamVEOwkCui37AQLHcFi4CQMHPa9dmdOQ0rvLnqkqAsEgIIroc3ES/JynbUzDk1hKqAqcStxzvX0UhSMu7CJaAmzM/kWJ2wMDG4ajabRWG+yPnpKIRHxopoa3XZZv7IkEmJhW5sOvEWpzOCFh/uerDLbPQCxNfvw8gp7hwcpCLVhE57f8cA6rdnsLdPTPlCwkaAWo3YUO86Y8AvYRR+UjjyHZZQAYfRMJoZ5THXv7YbOD0+qGXPBSiH/qQmZMJRBxR5FZeIP66rC3GyB0rQthGfumSC36BLsKnBWm3FQkX/Qq3UwmKtuJOHAUiR3G1Ud4sHK+fd81xKugiTcTj8ESkBXdUqVAS+2O/9HXs4S/fyi/GFWQzeuYHHh8vaH3CU3mp9uJY+ZjYcgxKoKrXKOhNnMCwRRXr/Z/833/y8tSTTymTaDIbTtNLOPzRf/uTLh/1UR/VCibSUdxjD4ihKFOMU02lcQEi+DRSsHCmL/3ES7/+679++fI//+WX13zTa/Kcq8lghfvWhBEvWaiqqLL4xTElbIDYGjMKcNUY7zNFu9504cV9wde445r+KNDMgybyEQ9/PqBwFTf+st5kFxZ84VoPHZTtKMYn/cG2HHfFSDflXl5jbLniQiB9QqwIp45NFweBieAp3rwc4gzWtz+Rr4CEasVMukLvZsAmVpUrsPWMTUYm8bp+0er3Ncp6LqJfY45/U8gBmFqEwTeJyLGwchSMzvsiH+Y8ferfBoXjyAWJBqtd6AN4aPFf7gkQcSIh5oi30K9rCr1u9ZIx8+N8OE6d4ulZLxNX45dZR+dxmfYxfI7PtNk6XvcWPeiiX0433rhJC8x+xS3+fpvQbPx25nTFAwBQnmQtWzvMrUWEIfrVTpoeuVjZsi4J0498f60WOytMmYyJVNkGMMDPDRuDe9P+t779rc/6tpQSkbmiQKPRGMnxFgCcpMEC7kHA+TXa+lpkgpxton/chBVfkgdzMnEIHnfcdNokzlyFMAe01ZIohJVEDhD3Afwa2QuS0GvaVMBhjziA58BizcS10u+if978NLcKXeefkt0cffK5OUl00vfkL+KLYmBZrNUOEGPZncSrakYyU1LnrHaBMlUZC0YUGP6N1Te0Lb/KF7qsSv6KpCHxDdgJ6xETJME8olYWysZosB0ou1/9ylftumjvPfTHHrq86OEX1VhU3eMojA8iQSW0xljbsPFGPxXTwCCe9hiXhWDw2S+K9fHWWoEyXwifTiywQn2qoGANySDBUtwxJUxHdDiOGAv9xajd6KMgHlqQgohxXyfqumrxX66URDfwH/Km+yAxGePX6hFNiQHXiiHyVLhhmz5+y/cUFYJPYBveQtFVXIcsZV5o8uaEm10d7bzlZ95y+Y3f+I3Lt37Tt17+0z/9Jy8f/EEfVOOE2czre5fXf+/3XT7rsz/r8kc+/o/gPQZS268uq7SDWS5KxCSf9sY5SqpiQuVPciv7dVD8k2Ol/2/+9b9xeeRrHjnlRyMHw4Ka8c+df1200JvhmpI3DHS22dm8hJcLouvjc2DGWCn6lx/9UrplSz1Xobi/ifv0fQl0j2tOHoiTKviMwTVCpsDrE1j2kXyI0CeXCIuCO/NE+e/1S3VV2J3C0NvUZhmZ31bXaovT8ipSoWKU+ZoFkZtWJP8XvySHkRs9X6qu4XhfYEyOC/FV7RFIcU3/XbbsfOWx0q8fn6BBV9dqNG74Pt8MDxaw/lEYZQb5ojhM2G+LpayXsIO1VYJYych07rlj2XNLLRTsKjY1qdD4g/NIL+JbHe+iPwe1cvaGif6p7B7HQ79goavnXuGpX94D8GXt2vQnnHieB59QmINb+CMOt1qvunDSiKwpeWrGJCMFzs7LD6ErsOsTamtujhB+NU6BgbBRo0vOZ00J/Kkv/Ct/t7oyHb3Bgs4rHVveSmws0Z/OXI3sIhgYLRZr4JePh9EtMOuEJfp5M1Vez2sHsbay0KKwA4hH17zO2ffTldApsU1nDXkziao5NGdx9VUZRA6Cka5YjXCSEoAJfGr2CqjVgzsYdCa4Cna0p7a557CEjYM2RrGIjzv6lOaC/8OUBhG82taYCBRWS5DMfs0oIEhPU2T5uOpOeIUp98CGEbkCdir0LfgEMwtVkhFjq0NVrAp+y17Yc61+Kpb+laFQAN2HNuA0CYezCJRfv/aRr91Y3t960UtedHnRix/KAtRlCmKXfVHThCWLJMKY8wQlCh3vLYgVPQCD8a5LQ/w9t0o+y4QPM/TV/jKnFzEhKeKvS83on2XjLLrel4pRCj0TmbCa4pv5myKBQYQfsNIvv0hsKecVuzbGIFnsuiTRX15itVh5G+P2Ag0O6awqDKw2A8jRVfyfWIk019hErvZeFpBR+FVMgc3VHtp+6Z956eUvv+YbLs/7gA8gr+m518V1f/Er/uLlK7/6qy7/yr/6L2PoASX4S+1BjBHLzGscS740p2nClmSfGb+MK+QuC3/k7/7I5R//5P9xeemXfJG7XWa095RSP/Hj/9vlQz/0Qy5/8N/6N82HhVuY5WirZpwzesGDXe1zEwB6XxgQP3oeBga5fSeHnMIjxTnxGfcZiSeSJxsL9fuMkN45XvWb9SoAQI87cfkYWtwAvOkPTdRaOZP7GOt6Sc7xdunDFCDiE9q2sJEr0lDTMCRqW13nvus/hqXaLAevA2NNwvi13Jg5q1w/i37ixOpC1sxwdySfy5Aw9D0R/avdeC4FUoxkgRisS8CWmNNkw4GfMRmcN4/JSRTx32oEfRJ9h69Vmz1vGqqq/mUunVK005vlnY50EZl1dYWdrSf38gTV41Piy185DgsyEBQ/61LO9VNXTPSFp3T7qn35LTfAtxPnqDtl7zo/c6bxclm80w0+eUkuGRylatD0R+oX9Os3Xa/j66ZdOdBjC2snDpIbo3/xJM53/7fJTpJlP77ijKY0do9O1oG3PvXWKCGYyUhwMHnL/jbTE/ivzbxkdJyu8Rz/Tkc5oOIwJRM/EIGgLPKJvKsIcuuj/NyIBuLW7FfBNkC2lSszIhJQ2+ypzbSJybmOyf2wsQtMDFPbK9LLyzZ9VVgBYWKPrRhzdk1gSAR2UPgAymiR03AdCI2+xzcssD/e4h7WmkwBkgSabrK1ItXsiPoAQYlrH6+Br75qkrXeTisO0T8KjmPAV3mKThw1/iCi/j6IA2Mu1gQgr+H2L91B9L/wxS+8vOi4xCcLQO+2vZr2bwsJjdMe720bNlQF7C3O2HEEKSw8uYUjz6XEFoViCSwgV1so1nEU1iYOajIBcaD4L//iCbT0M0c/L+9qgqYVOuASs7shWrMio1HhzXGjXI/rZLXlp7gj4iysnoO0vlJeP7klZLyi4ATbl2BlHCIG0SjOqzNoI/0gG8O+49h3//ZvX77kz33J5a/81dfgAVLBSRhvblF3xPgL/6svvPy1v/ltFF7rRu1aJcv8ZFlFTGBnCX5xkXyGf8N8jklb/tTEDud8x+u+I4753M/73OasycslHi6Xb/j6v3x54fGt16f8u5+SIrifXNzQCp4dxOnLqU9/IzBLPvJCDehwUcAFAXlPsQou1ta4diNzxinal884ySJ3KF8Qe/o6DieXSyXHRxqvsrJG4WID3VU51nl52ai1pcN0TLYj7ETNLuEojEpMCmu+YxncGQAPA5WveA98Obem3cVPNSc+UyyWXXbPGgpL+db90OtKz//k6HITsQyb1c57KvpPemMNIR6WqHs/OqdhrKN2WI3c4T58m4VZOd8xEQLSHnpXOgIebzuBJb5ab4mkM+r6ccLdrEOJWmGK+SJ6wcgH5i0G2Qt5xrVHagVfeBraAjyIb7rBU933av9Utzlgf2Bc1bfC3O585Ud+JpFgPpa4Z0vJ/fBfvz9h1RPfkz+5O8Hv2oaGq54AWSd8X5uUyOZRIpEX/NCx0N5bPPnWtz95jEG7ujDxVJQCdBR4DJQn+jXx5ITCehlkkpc3NMM0e7+SUEq2wymxW4muhZ4JFzaHwSiotN1h78UDh9ZqvoqoiiMKhtuEQOcsj6JS7eRM2UgqwGE71aR42jxd0LcL877bQ0qixnsHI6nBvUI7MjWfcKoiRaG3XtrKjNyZ1zMO/zaRDgYIwVbgqrJQhdwKo2JOn/aCS6vVmJJ5xZxQbsKxBpkr6FVMcKS/Hl5CihFXET8ecJeV/hD9L34RcVYtt7hYVqLmkcjOhsQ7wo6LQPlnfSZB3gRAMqvCTaJkMfdJSRf+OF6fzzjUOOSV1S7PobWoAHqzCCz9GjHWISbrwulGmClEPV7wh+IuOtSCATinUBfchWTnv+XkE/GFzsG7eflcFtw0uLT0iJfppBQ5OgRc0nMzXh3NvuVnfvbyd77771z+25d9RXJUPtdivbNMOobxrne96/JhH/7hq5zkSk9ObFbrKXxXw6B8DJ33QFhcdQRNaBia8Vwu+ebXfPPlD3/cH7489PBDMSTXWiXAKirrmJd/1csuf/a//oLLCz76BcNTl8svvuMdlx/9kR+9fNbn/In9U5PtDBTgHjevLY3TZkyGtcAOJoEek+LemnBJLHhdAHfUDbUpkKLQEz8MWRZlRIEQBL4A7frWLCdd4Vv37mZA4r8snjwm+mX7I9brCH0j5C3G8eRrve8Th7Ccu7sp6hJE8xvU1K8yXzVXY2J+KQbJV5nPNIWizm1r9SVAWzXcJxzSI9AYd9+yc93Iu/NL+jPceqz06z6jAGTlmCZI2Ybx34lnrKN+L+TgRYpHhwP8cORzDI+/wzSnvTKjoDGAdH6psKke6QjEAaMAjdpNwgr60ANzElv+OSUya3TdizQXXVH3FodhAhvl0s1P7WmeZi1JbHTCwljYhud+5gA7aTmczaNVaT2VnJosgYulc9ex+qYevjvOjftCEDhCtULI4tg4Sbo1k4w10XL3mt6+LfDNNcsvT77jyUOXlmDAQ01qH2cX/WZP9NOeWjYcrCIMQ1Xo/eEEIGUULYnrCmqKcENACOi1XR/FumaFFcjLJWZctH86YwJVTgTRI8nrGNpH+yN8sb0gLglQ4qQ4y9uhIR6yQCux2UdODjjutN3OqQSsVRMnljpHeqcu5QDSBUggX5MtF5excQx9idVa+ADA7g+RUGI5MctnLHfN1fRk2oE4i1RsTCuOLKYzVkE+xAWOAcnDTvxPxansZkHNhLyeDiK6sutyefUrX339BH7ywofXSv8h+tdPKdttIRdP3ljk2a7s8IeciQwVm7j50go/VUjFLdgmKm/6LjCuuBrGNLG8doP+idRv9YznseJELEXsesHDZTUUUYdd69s7+LQ6yrpKbMYkM7mi+tB5kap6sBDQ13Gp86OYApNrnOIgbTUKn/kN+4W7VuDpz51NEiXrs+/6ju+Kvv7E5312WLV+dje767IdCUS3f3Id4EdR4PHm+8uRJTRReDJPeM1yctdx7Ksfe/Xlsz/3sy8f+7Efm37r3hsAOBr84j/3xZev+++/7vJBH/LBLXTrvG/7q992+T9/7ucvX/vf8ZI5cn2OyRrXe4r3+WmsJgJ0kJmzy68YG+8jU3EOnxFzDx57+Udpca6ONou7sz4kL9LnxGkKBqoC1bNoZWH6wHg9XMuEQqLA4N78Yf0YjludNN5McUOBscYgfLfJk9eYxAlzEETeOZU+jvb5v20dGnmmvEJu8Qyr9YHzVXsshl4XfVKy6rnXD0ZINHfnffqn6Ff+wIRFqtIo9k2Pcsx8lRMh8ax9BtukJdDyll8VO2J59TxrrL6Fn2M3lzWv7+Lix+p3CVFh1Ntfn7WYWP31Bb5WGxhXjd2xqDoUVSBW+uuKg8poq1XyQhjZC0FgSQKU/+7GPPEmuxZgpmhOjcZ8CR8pD6n7UHMOa4xLHAPJoawn9541LQWCyQmVOFx2+H09s50ZOx+/TxZ2Mb4ed0zojpX+t8YwW0PHAPS1cweLdA48A+O76yWecQCcpfYdcBBdNCJFYYPMWdidtpWkdaFrQKrX9lEuTj0TUdln5YOxasSfxIBdICQWIB9k+15kyR8ClgNw/S77k9gF8CtgbaTO80vmUBCDwrP4r8lcPlwFyrwcSMMksBMPg7QLUBhvE0FGQxlr9qHx+viqmGACQlCxC8aJyRd98eYgT1b5Le9byKJ9o2TJcbsf73Ij7xT9De+RR+eUu4voL19CHC/P1pNTrU25ifkjXsF1+4HkXPnN/XkBcJvQavhErU1eNOG8TfTPz5ULshTw4v9jKxu8rnyis4jD9mAcQlMpQPMh0P1NYVYHBDuTY71mCFHBDxDKPDVzIFzAp0Ja6nVIWnxz/LuJSNqzwnjv8pce+9rLZ37WZ14+/hM+nqSBBRNdJqi4JXQoCpqP+V4J9dV0faWcw/XKbVj0Z1QgZ3BpYizcHDZ++Zf9hcvLHnnZ5fn/2vPdqycwq8lf+9Vfu3zlX/iKy2u+5X+EjwZEtdIFe0ctXX6sL5dNeAuPqAshGhS7c1plsoHjsrbW74sXicFcSEFmQYxxMAFBJa7yhB2Dm0d91IkqfykU3Ei2zxrnk4mcLKxRyg6LlYcwnTt4VPyqOuS1NeIhEWL5Am43ECtwljfif43ExXjmDM9r32LzhOwOKV+4yEAyJj4hYPX0Ooguaie4c96jw7vu3nN/PZxrADXFtozm1Qh+c780jjgZ7uOiWOJTnE0dYjDIYVthyDgQR0K5+DHyWrlpNborLSvfI/92qeLv3VQZWx/HC11yUzW38JNcvhvvuuQyyZg39OY9nSD9JtBDc9qj3yLn2DBz0jXE9TEiFuXTceSuQIsK2mfLE5llAWTlrX8DlhpQ+UbRn+dqYjfqr+vKzLXgSnIC8X9TLPf1sJ8xy0G0v67pV2a68K/Oi3h3xzVGDzxAaEJ8oAhHotAWF3oulq2XJh1L1HFP80nAJN44TivXJFMR3ywK29lg2l32gvBsTAw8LoExYl0FhwN14pLtHlSQRqWd/JyTFm13SSEWx1rx0/nrPBVsvZcia1l32Fq7xaAg1h7dFpBWbARrCET30+pjkk6PWTXUSGWMVWNJEhc+orKGU6OfXjB6MqSIjtiAgPs1qBuBeyV7/OEZr7rD7j1+eY+QUvG0r0Un1xiqEw+nY/AGXKIxC1vlfa1WdqwFsHAmL/dooh8gOXvhLgoXjbZz99h2DJgMGU+AltAJc0iG4UOenlwxALczv8eAxVdijDYnqo8G4oYrV6GO/7ClYrCzo7Sh5XC4Z2YHArnQ/GVf/GUhqD/8Iz68Pyl24XbcZJ1OHkUiMdNiy7HoQ3Kjiwh9hN0m/DkR9VTqp9/99OVLXvoll2/81m88vik9VsD5s5usatQ/97NvuXz73/72y8vvvyLx6oXOkQZ3C5vwU3zTQ6y3BQ84LfGfx5yRy9Aj10kd8V7ESOGIf8Gh+nkg7x/Be1mzEn+bPMlmaN/ydTZpoIHl6Cq5jScHxA03i8PXvWqYESf/uV8a6fogaXectMkbF+viCVqRfou2IzY0N2t12difok3nEteFXTpcoeNQYhzXcnjWBdbaGI5tOz1vNlZz4Nx7lzc98cTlTW94U8b22i8h+jcpKqzhX2KJWqAmnoyo1SphpoStekY8PM5zsjXzaor+ZejKw5DAGQrjf3bVcuxWD/QDriD8XOPFoRKvSJimSXZ2rAUNF/1rzHGTNDfkjyYIkICheHnVf/KYulKNuE30Iz3gzeci+tc5uuG4FQBzGXQY88XiC9tZqyNepWq97ojj1I7y07kvumNb+W3nFrRKYV9EI59awmVee+hX+//8qX8eu/cE56RosEFwUOdttOorxIQ7yRcz1gI+Oq9VeB2Pa7gIojiifq8UqkIcAs8IoU8qOOiSTGfGQcwIRgPGUBOkMJA6CcCDnjfxaXZnyekzuBCj15XKVoRJyJeIQIK1nyXIAxxascREKzwQqxXrd14XzMhD9B83Ea4h+TcmlrGNqFYMs3j1/nfcWfHqps5XOneKpCx8BP7ye0ty+kATudAGx1/tfa+dobRK4xOrfd4I4yKKe5c7i/51Iy/zQjvyVA50AQg7CsOJfY2TudGhX5HwyWScwvOiIEi8GsYw8cVX4pGzY8I443Eif8frTsjS0FqtGi2SHOMJ3Hl+AxlGLFHLh5VI9LcCYrb3QhkoZjvM0cyJg8tIzkhLFGG4DehbPtXeORJNKuIYPs+x8evXns6dVhEb9RAdxsuXfuFLL5/2wk+7vP/7v398vt4N/7B4rL4/6ZM/6fKCj3lB2PeWn37L5d3vfvfl/f6l97v8oY/7Q9XmMbCf/qmfTgx84id9AnL0aOdnj/sGfuLHfyIM+I8+/Y9fnv/8519+/B/+eLz3a7/2a5cP+7APu3zO533O5XnHg7fKx8uAe5e3Pfnk5Vu+8Vsuj3/t4+Gj73zdd17Wvv36+cAP/MC49Gf9vOGH33B58jj+7U+9Pe5B+IRP+ISw7z/44/9hTGr+9v/8ty6/+Zu/GZe1fP5//vkZ62zsaP9nfupnLn//2C3oX/zf/+Ly/sduRp/0Rz/x8qn//qfiJuflm+PgH/m7f+/yz/6vfxb2/Mk//fnx7w//wA9d3vKWn7v81m/95uUFL3jB5TP+k8+8/L73e7+T6Fc9i0jmdnSMKUgy8xfO5SIBiR9iBRbX5NbPAZaMdXEw7yMQyqjis/2cXMTBzOyVJuxs/ps2EI9eH1VTUzxFL/iJtDfSc65tsedxvNq6lxkeKNE/J0ZtwUF9MkniWPrvGoXEkMgBqONmMSgzxgNxVBzt9XWN9c1vfPMh/N+U8Lr2y6OPP4p4Wt6BQpE/wRNe2JIzuPqs8RwHnbagbDwVoAE2yCW+QFJCsOjRY6UASvSDF+EDlJLxbefgd+dPoOy5/0DrnKzKhjrr4W3HJuFdYMxM0a43ZaXqeS5QxXjZ5hyM8J04x+hU65m+wL7x8DWfpEagbxEbZtZOt8mZgAwXRonN8Bc/sOxb79XiqxYooK18Mh6xco2z2ovX1+Pgka2xnCOe7yiPJPozcARKdkhi6MRRYVeDEgFZnOODlKLRqgKLbJaTEOSZJJncNjIkAAkaXlJsCTyzawdaokIOF1oFlpYeIn0Gd4logdm34cxAJ0kQiAIjJ0Ktbb3YAEtJkERodsSQs6HOUIArAbueF0dfwWYASF+exfXTmVgjJUyoNbi5ANoOBm++p6Tj503Y5o2KxCKGRCKMhMUKQgh/FnBhJccvm428hUEM7RD9r3j8hpHhoxce1/M/dNzIq9l9Evs8MwfEqGxw0Ma5XpDvmjiIDizqjGVOflYREMmJs3QMieU24m8xEyavVWt+vhP9ENjH3xUTI0hSQXqoBD8Rnb4pwleM3a3Cd5Kl84aLfhbwvhILg8A6yAX5LVdhVghQWa1b9z0Lr0ckCRBvpnATYR/vfcF/+QWXT/+MTw9R61UYnIe/n/LvfcrlI/7AR0TXP/j6H7z88rt++RDHP3t5/OuPB8ap3fXZ9/9Q3CT2uv/ldZfX/o3XhrheE72ff8vPX/7pL/zT4/MfvHzxl/03l+/9X7/n8rwPfN7lYz/uYwOrP3QI5l/91V+9vOrrX51FUoP8sR/9scs/+ol/dPniL/3iOPb7v/f1lx94/Q9cPvIPfOTlEz/xEy8fcmzL+amf9qlx+N87xPiv/MqvXP7B3/8Hx03HH3b5mD/4MTHw9eyKD/7gD7q8/vteH6L/e777ey7f/Ne/OcYDvrx3efdv/XZMLt75S+88cuihy/OP89/5i++8fP9xzkd+5EdevuhLv+jy+3/f749+/uGP/fjhg3fFrkJf9w1ff3nN//BXLh/38R933DT80TEh+a7v+M7LJ/87n3z5U//Zn+qCI+pkJnmu4mcUI7SIEuKvb+cq5lnrwnZiOpqNQFTBZvz0PtU2toOM5io3r+2Gk6iMtCmMwkCRP+WI2aLJrLND/G7JfhaTBut18FozCv5E+0b9OHDZxDqdooI5NwULagxPIwcA7LMilA365sl3EFNcsjRmXnOazk5kz5ufePNl/b3tZ4l+ZDb4ye0qC22hy6OxIdDiP4nwPtbcnpn57ZzuZR+QGh0cbz6om/PdfUWvGG6KxD56aHZh6TbPnD/fs9/oA9BpP4kRvRsHrAGixVxNT6VSfKwazGRWGbFefCFMw+/frHsu1PhhpcbkNnfRX1oVx9Zrf4KyhqZjYgQZw5VM9Av1J0T/4ngtwl7PB4QUWq30993ieFOrGjN2uDv6kOivjjAs5S1u6mUxREZavgxSStea2GfgS8yu8+EcNbQcswIwV2njnHZjHgzz7SflKCEw2jia1ypnfl1jiSC4yhnrlDbTJFYllvVQsUYUQcAYgsDjkwm8h3QugAgy9HEiyEJmYJnCf3e4WkrBr5X+EIMCEW+Goq35NT8JvJKVgON53dp4M97acODpULxxnqUm8RJkJZ4rqWcfKs4+8ZToj+LDwvXMs0/HV4iRYMIsi0atXNjDX+RrjusuT+RdN/Gup/LGJOp0AzT8XQWScTWH7cRyYpjFN0Worh017yYmGAXdexN5kt2pdMKTu5vJruKMG4cAACAASURBVAQs3j4RiFcpnngeh1Fl3PsiBBgKiL8sgJGqd0dTRwgMVVsqdOF/Tj7iK2YSqHzqe0K3fJUAj3OZVRw32uR4aO5Ndk/C/rP/xZ+5vPZ/+mvkMvppbA/YvH4c8lP/+Kcv3/fd33v5qld+VY5Btq8V8Nd+82svj7760TBqXSqzJvKr33Wd/Ucfwvgz/uPPuPzr/8bxZF+Kjnf98rsuL//Kl1++8bXfhBhbTL/r278z4vDZxzcBv/Hr/0/chPuhH/r/kvauMddt11nYPj4Hh0CixPygquiPqjQIEJe2Qih1cmI7LQlVKJSiqOJWoDjYgBPnShTiY5/jW2yf2HFwuCTmXhIgUlVKRYWKFN8KKqoQpWpRWsmJ7WCH2BBQIDSJY9I1xnMZz5xr7e97D93f+c73vnuvNeeYYzzjGc+ce625Pu/2u37P77oLk+ff9vztFV/6ituv+/W/7ugX/KJY/Pg/+6e31/2R193++LFFaV9WVBPyw74/9u3feUwk/u1j5f63t13y/8/89M/cnn39s7cvedmX3H7j8S2F8vynfuqnb3/oD/zB26/4lb/i9ppjIvPZx7cCev2dv/13bn/9v//rt7d9+9v8njFZRdilCf27mHImmPEb0cuFBPlmoICCWNkUwh9vHP9x9xs9PK/2KK/Di2d7v/LjnHng02SX+FnPTNCyTNmD2jff5KZw2JN0x+ZV0DSkRdj74WWR8axp2ce5rkESJR9nn20/v/VYFp/ioJzw9sQ1MNmTgN6mGDleNmtzDvuGeHthoh/aAbbFdr0DlpH62trVKk7Ex6C3aU1gnBjxd42D+FPc81kbe3xO/EzO0kPExF1Ypoj7/3Jr1CUAszvZw9l1tSr5u/kiPn5ImymoU0clh0NX6n/UFqzJHecW1LOT215zHmeHNOc9EpONicXeCKIbPueE8L6MbfO7J8lNDai96wYNsWhtSM1kM0W/OeoxuqvtuXNMjUJ+atFfNbFEP8isdr3xx+KzJbE9S7Y/zKycF81aswmxgzjh6Z/RIx1LYczipADgiMr2ObtPayLuaj9iW0lL8Ve8rkSy+O5j4Nx0xEwAQAR+aWhMbmzjpgOiGkh4aBLQmJk+luISQMokugKlCsII3jlq1WAgHnk+V7ohTEUVsL0nV8u1vbslsPiS0B8DPtiq2DpY4dOxYUmqapeCVwevoRAh1E2HOEKiH6yL8WtyNrPqPBYEYjSqHdt8u73xW994FYrlvRb9/XCuEP0tGHUYRR3CsrxmlYmjD2bNDOmvA/ko+FPRXGLAMZULljgjx6BPOpqD7X5/t+x62AsyFB8OVJ8hvzhm/YsuOX5mAPMEIFxFp2MeduVKZmLCDMN8y+nFjAv5qUs7VDh086qKSf6rZYoeT0y+mjPaLmFQPm0QbgFeL0mr9j/60Y/e/uwhot/4lmOlsSkIPYnnaovA9CERe/vgD3zw9v8cq/ev+upXO46aZP7Nv/E3b//kU//k9jv/62OVO/K5TP+Dr3z17eu/6etvv/xXHpcFdXfgyX/xE//i9i3f9C2393z3d51QWdt1/qrjJuNf/it++bF155+6/fov/PW3L/vyL5sJE0cvLivbn/mWZ26/95W/9/bv/dJfGqIHwf34Jz5xe8db3nF71/EwMo3zB/+vH7x9//f+1dsb3vwG4NH/R+7Wtw21qv+OY1VfnFeXJb32D33N7bv/zHffnjou48lX7Qz0/X/l+2/PPPd6vK2YBce2sNP+/NrRjcBdeDm4B1SEg/Zj+j0k1fLZE09iNNoLX6IfxZjmNUcIZYry9IL8nRsZ5QONbRf90XQ2tsVWvwqnMy5NjnEZ3pxmod1vYwI9vB4izefQS/SJ8pYBdr2+4hzfvC8fUbx0WvVN9TBNeerRUBSXPx8q+p99c630VwzwVPNuOGvOEvP7NXDnRNW7xg3zpOtRHzh5fu8pv8DUiieJZNeqbgn/g9mMY/DSHvj02cPY/g504u0oVwEY/njRibm548XnNGV+ckyqnd1E54EGPLXKwjzsedy4HiX60d501DzaXK8gbgNfAt9RmAPCEDFbD4XYBR7gDdUXnZyLLxh+gUFahbiQT3iSc3Iz8a4/hHfi8YmPfvyjfU0//sZXaBcCbwosessi4KCQ2NSmnnjYJ5wIF2YqyBNYEKQGn+cSFy5mMW4cxq+SaiwtBPkUz149ELpkh8Z4/Oukoud6VlRAiD2bIZ64kktS1ORjPRbHeWz0lQXLbvTF7wqgk5cx6jFqHGIBjrv9x+1E65AS/L1CwptLJAD8b3tIscS/JtorYXiBCZmuIrWQOwWHj+H5O9CXUuixTcILZ30Pg+JTPmWCKO6Vtr3qua2Q98SHN0jH/gCL16utZ//os4+NjEU/StEUTDoyc2QRDUq4KFgLjygPGl+8VEkCsXwSfkkjl5WBirfvkxn/ycjE1L2VgWw77RNmhPfOA5GZlELjMIRREHif39v0wYorslv5RMeAnJtAhR8JqCjU89mEpHM3/X0cLx8sNwhGfoqYPV5miIQ/Ckkbc8LK7t868n/6G3/j9hM/8RO33/47j9Vt+kv3oTQ/MbYpEAvnf/kv/uXbL/pFL7l9xX/+FZ7QqcN3f/u7by99+qW9yq4HFdb5NRF4+1vefnvnH3sXxEH46ZM/9snbO976jtvz3/nt8GWvrkIEvf3Nb7/9ql/9q1pAvfizXnyrSyGeeuopf5OlQpx4/uo/9NW3Z9/y3O0lL3lJ+AGI+V//7t+9/Z0P/u3ba//I1zrWz7/pHbff+pX/5e0LvuDfv5gw/9ztx//pjx/fUnzz7Xv+3Hs9ifjBf/iDt7/yfX/l9tzRj4qmOvvAD7z/9uEPf/j2yld9lfvX5Mm49Q3ks1LcYOrSMvFbCnLEO0WDjkHseX6n5XGv2pPgJd2crAe/1aFa5cOWkA38lAttuxdmKn954ZnHQIx7dzLWI5bH+3yVNU5Dpb39tOIj/uZJCh2nMWvbgvDG7jlvbf+WZ0q08k/7kSv/AATMXm8E3oZCynO+tdtZU6Ovh4v+Z6EHctsodblwK3h9yWXG3KLtjtdRjqCj8G3zCL1+ym+Hf6rdjAcNuleOb1UQxA79uRxPe+r8qecrT90VhDGWOvdxx+UxC4dvfDiQE3nr4azEQ+BA/N5jUjubRksuk8mPWrwa/bWOSDybsawj+sJg+TbyJUPt+qU6RG3Zl8lFDBRNwmbqlnKfeJP/0o8n0W/NxW+wF4NWHrsDSzy4svOXY6yV/nmCHucpIabckBKDhWt3eCdw0NnJ6ahCLuCLm6o/qu7TTTIEAsQ23cmgTGHG++q/kza2CmVGke/ngSnQbGjsJH6dsPPkTQvwskl3C4Ywy4TuBiUQ7kXj9P412lqgxOUbU9RCGLGo5ExSd8QzqvzKdIgvhcbEmXZ3TFZZmjE9TQB7rPU1v2JRTuXkbbKUH67t3hP9KUw1qZimilxhK+KLVjD5wr/4GCSsAq4iggLHc9jMc9/63GMjVZf21Er/o+kRwsIvEyIoc+AuQPPIxngb5uKQGN+FMsat0lDtzqU8MyFBbvVRCyZVQNn3GhKOb95cJoqpODqvx48wSWUTfjjZTTv6WA09yk0WS52rWMqnV8VzqVgRAlDPisW7op/YCRNpP/Emxogil2VFONV7z7/9+dtv+PLfcNys+h9A9JfwoNhehGxUvsLrt7/l+eNG1d+EbT4VO0r517z6NbfXveF1fU094oID/v7f+/u3D33wQ7fXft1rDT2N+yM//JHbe//Ue29veftb8Bnzu2z5o9/4LS0Cv/abvvb23j/53rb1K37zV8xuX0tMb7dP/+yn++bkWoFPMae+vu+//b7b57/k829f/puOS3Xqz2HfV/2er7p99587jm+OACMBXfj/P/w//+Ht+/7S993e/La5r+av/Xd/re36Lb/1tzB+Y/r3/sXvPSZFv+iw8zd5rMKh36C/Ucw53e/ukCvit8eKfh5qbq26YYwTxHVMbZAQOTijE1vmiLd6ZaHHHM5aGf33SvWG7XEA2wTNLC8Iwimg4PKxa+rf8EVO8jCWwVqWhpYL9GnmetaI5Sm9tGw45TQC8+dMslVzV6HzQkS/NUr6xhQcb3YYNwcaqatf999Qb+Z8TDTKb1jIQdlZydYlTEEzFi76uuTpPdycuDDJDAfG6dEjePinu+g/uVV1wcUHvNP56DxkPqrbbXynhZ4wr5vlmBprd85NHKtuZCYuOoiDkD7o2sl4aBMZ27TMVsKwDjLG2nVLE17WQtA1Ldiw0Oecast4dqk1FxiVFQt+kdKoPOX72qffT6esAbatjdo1+jIyPJuDd9nnQDXgdJTH5x/QR67C553OHVMlAO1JvQHfUSBtLIRr+uF8U1sdK8Jec3zG6nGy7ePs9glJrVdiRPjEWQo19Qcg7bR5P6GuCFZHz2PSt/M7mCCUuXQAgLLfYDnFFz6b6wsZ8Ew4EYPiH369L/oBVIlOEZuKpPx/5Y21HMLnDg1tkP+zkKm/UI09ChA726kCXKPvS8Rw62ZjijmXQrbee+6Z5+4HiJ+U4H/Zl74cv+0Jy2MyqZ18WyKv5R84n8nPfLpMAtDwzm0cEwlGpGEyRA70uE1E4weR5mWj4Q1MpvAsgLaA6aWbgybWdX8gsGD/thgir4iY99hmXzTmvF/2HHSaSGx0hfiQe+k1TyDYtx+b3piYa9J9HCfaWRSM4bBfVhlf4qrDgFf9/lfd3vHOd9w+7yWfB5PinpurSIpnXvvqr7m99fm33j7/8z4/oPZzt09/+mdvrz7afP47nu8bbBW3cuv/+Nf+et9E+5X/1VfaURLi9XTcv/e//b3ba772NQvGS4i85lWvub3zu955+6zP+qzbD334h27vedd7bm9759t6px/KB3NetffDxwTiz773zxyXLB2Xw6Fg9D8SVc+97rnb7/69v/v27x67EXXmHZ+/5g+85rgU55ljh5/jZuW0jlz1zre/8/Zrjt2Ivuw3fhm+nT3+vP2tb7/9tq/8bbcv+GVf4Elw4/ho7zvf9Z23//ilL7194Uu/MEHBsAvw+AiCIDBPfMqxq5jFucmfmiAJz/rcmKYFO77QELHF7Jb4RhEGQAGX4dDu28IB5/c4jvd657g7vCNHCK/KwSXgMN4qsX4krdDcYclMKXGa8LSLfo4gIyvnT+5vhshfooTFfrhuhJPrEXkEHjt27qkbeT9wGuL+Rl1WlgsFTYU8aOpSOWOsWcSdGnyE0MpDsNCk+gyNktvzGiuBEQQAVt2/D6url/M+z+m6rxoX/rJdifs7HjM98/P0037KI0V/C35VK1S2xZ+N+/XmbHFw9rOI/mqP8XHsUudd5EVqlmp38IuapN8XzUtN6brZNbW+vRluaBtTuEOk4FXhYSzMI7loS98YawzpEsuL+CReU9TvWtOTFBojNYEJ6MGt/+gff3zJOfgQpACCwqvtklPZexZDi36RF8/yFptntR7DAuF1CELEO2ASMpsjTEQp/CW0rwR3BbnFB2Oj85Z2oxQzOCpcvcd3XBs6QuFoV9fJN29cCzN1k2RKjLC4SvwFoCpZtHf/zo4Erf0Wys0J1WJm2qtD1kuWLtDVAc8ieecYY4PxK5Hd4pU+iAmGAL7MQC+a3YmkDvGuT0YiAWmHDqHk2CSg4IsRor0i2H9VeOHYN77+Adf0H7uUYKX/MS/GKsnON+ZdnZpbycmvJDQUDE4JbPN1/87f+FiwQSFhrIrzyOhT9OKkJCK+raIpEhFPCMMmMXVIW+fBayNgJrd1wVXcgEseSAzuIn/PsMsxEIewDz5MLAkT6ckUBsbqnneRH8vlYuQc+acE2lf9vq+6fdef/K7bZ3/OL+hu8DUyd3KgfVpEkMgpLvn9v+v33979x9/dq9kqIp/+9Kdv3/bmb+tder7ruDb/s3/+3Nhabf+J9/yJ26/+tb+6twcNKmhurZXxlxyXC9UuQnrVWD/5qU/e3vWOdx27+hzfAJCYvvcvfG9fklS76WhlPkXIB45tEv/vH/zB2ytfzUtrUC7av585LmN49e971e17/vx7yZWI+f9w3HT7D/7+/37s6/86Ji9ysF61WltPLa7J0Wf9/M9Cbh4TxVe98lX4NqHrUAbhidubjlz9Hcc9Db/smBDsLx8bRDuli0iZIjBtRxeue1FHxGsdfmIKUCBXUkGnrRATY6ELcNdDvT8HAAvdaP/rHKOQyC2rJ5DA90wOeLMqL1HdXBdiDCZos47u1vvdLmYvdXnGAAv2epZvapj65t2TnguBJjtn160Q5vRxYcPPDjje++D7PvCgLTtf/6bXI86qz/1jcWEHchXRJ0TxjU2HrMI9vRD3AfFy4xSb1wsWa9wXBXnPnov3e0yKiGqFzNdnYWrH+4TP8kc56B6rwl06TaIzsZBbWVsbWneh9uRDEoX7faK1iNsE8s7JNkYTjXHOLpAX/C5bS2PcTs2sj53bOHNvrxcpfAPwGU89thD9S9jC7j2cpyEmJ8TBZ/9LjyFI4iNMOg9bP76JfkVShSiDW/3sQr/f68ShKKGo6LE0UcmRAFECA+AfA60zKMrk4Cy+y4xR9qTox0kLEQ3xJsAJRQoq+bAdFIRUFuqBPrV3rvzS3ZCdWpSF6JefrrSC+tljrVT1desa0z3R70RVSk0RLZ9a4CnxaYwmVTvAViBOnLBaxGBensTi1JdTkUQRcs+ic0b8ONHf7mdy41i0uczEdzu4S0u9vYj+xoEEP5HX4cW3ARL/iteb3nBsj/iYV21NWH8dxyhG6GEYdBEqLBinAinxEYSm87CV3UygBlcgpn513s3LzdVHDtvkmfErAqsOaJRs75gvtI6GOl+zkOg8C6jj436ORlaRuW69/RMCCSsSc0HkYBN97Vg5C3+M+1J0hE9ystKI0qUeF0Ut+1h5x85kpyHKMDCLtcJXPbG2OOG1r3ntcY39O/ta+V/wOb/QftTCwLIixNEUYutG2c/93M+9fc3XfU374uMf//jtO57/jl79/4av+Ybbu97zrt7N5qknn+otLKuvd7/z3bcv/8++vG/I/exjlb5uKP2p//en+rr/dz7/zttv/i9+c6+a17771eZP/uS/uv0f/+Af9Pabr3zVK28/78U/7/bUi5/qLTWf+eZnbt/yhm+5/eJf/G8d3wC8uL8FkGD7S3/+L90+59ie8z/5sv/09uIXv/g476nGxb/8lz95+8l/9ZPHDfHP3Z5/9/Mdv1/4OZ/TfvnpYyeeb/y6b+znBXzdN37d7cmnnjy+lfiZ3sLzRz72sdubvu1Nt8///OP+gMOuuoH3Zz79M7dv/vpvvn3He76jsf45n1u+u93+1WFz2V7+qXbqEic9ewD1I7JhhaGxkkKayGYuDWjUCvASOc18U1/C6YLVJSHjfIme7oYHjZaYzp2SqI1TS5F/fj1CMKTQWBdS4KN8fkzdg9DH5z670U1b27mPvHQ+LQVur3ZTC7IukNDWOKmvdPrWf6zU+V6TyuOHiv5n3vQM8xYcRU0Lvn5UoQ5noxytWKiGHHvzYGidxOAy6ZhOBztRPaIuZPxUtwDmsygXK5GoV6z0vX113lqn1pq1Ov4etybLP1j0bzGt2qxU2EX/Hv7JmOv7wnKysC8IwVW6dHbCjZu6I6Yqqk5N5J8j9UJEf6S4J/BZnDsMU3uVY4qFxnDFQ3vU5X/FSroJYxsdpm+anvjEJ380FMQuuFZwTG5S4JOwxskipdmHwCQRQjoDBHKKOyFOwEAnFmklgrfEM4FFH7lSIgKEAyWOq1+sTtVWj1mEragk1I5/S/gXOfpGyfKnRH+RaIn+eHBYglQB1XtLInkixHSNm1VFsromzMNzA/RLPPG0yezoqC5D2l+52pDAWfwZJ9X7egy3JnUmHdsNjGjbOmdIkl3sFmRwx7jTzj1h17YRwaXAqpAWRvwgHrToyzfqtD51qmS/xUImmx4i+p8+BP/TL3va3C8RPas+URS2anI14dkLRgqXifsqELBLyDYZyEnDsFS/C2HZjkOs6IrBAMinP7P5+nm7z6BzcSgfnFnHYr/4WqWG34E/T4hhCYkOuMJ5k999LK9ZvqrEyRtZfNnRCe/q3wsVLJIiRXAiBmySlRoItNQxGnUuCMBf5Tj+SwvqwVrfflzLL7gpHK/5Om07CcpVProdBKtt+uf/7J/fnnv9c73rTr1qT/pX/eFX9c+v+m9e1ef+4a/+w7f/6Hj/T3/3n779+I//uEDeNn39N31D//sX/uyfv33qU5+yb+qBX6/9hq/t9v/097wX79PAL/yiL+xdf2rLznk90VvU1o4+gM0Tt+//vr/auxLVeSX8f+1/+GtawH/Xu98THr31w8VKmOtVcfirx7l/63/+W/3Wk8fNwr/zd/+OI59mEl3fZnznu969xLKw9A1/pMZzu73nO95z+6mf/il//kt+yb+DLUAjXqNdQ83pTfJjCp+dc5YywobPOIHjUvRfcYANZV4Z85UexIC/xVtGjV+Ur8gTclZ/wFxWu+Y2NsJ8ppWTTsf72OVsfJOiH1jnK3Kh29mF/1aX03yN0wKkP1TtnbG5K7a/CJemhomOuAbaGZz10Gv6W/RHreg2dMkX1DwsbL+Mnfu37AwDjq1LrToUOPdeHcUY54ZmXSbZ1MFx3J14yAeebA0GroWyBok+czFCeDPPy4+wPsMXlXLeXo9YGfr0GfEF3pxtcxeM7KI/dJ3aWyes9PNiKezQ8cql3R7jjJM0cW8O3bncrUmP6bLPBgeaCe0jfctTzmUrKGjNCfTQ6I5jMgyptXo87n6wumsK8wvooh2jB5dKw51Ev/0ZpJE+VhCrMfggkrJsQc64mNYRejBJQmsVbhlMJLPecZME/e5ViZosxhkUFdRlv3+hpB3DBzspqUIIqjBgO9MS/cejsUm2CoBAidUDRCVjKALR6oh8acG1if599t6mtqiYKGQvEroGH32Ppx2PJQA548X3ZcM9ssKlEGjHE4ZuApXTvq1f7s/bWCyGrGSVhjTiE2MUotJH0Ia5fRx8ImCbrCcnWTDTcUDTEifF7Pj3zc8+4OFch+B/+uVPM/dVklfbcjwpKPYETbKyeAz8QE/SfnE5nYd2S2TjxlBPjIk+hR6kshZOYzBBVd7K/jBCBgQ+O6N7HrjXBFZdpejnOdrJAi0SU8IPjWnBr9gsqmvid4/IAcnVOh2beVdHOH81AVCxj9GZe/oHt+SddtJ/+a0BsCX84hKLzBvOb+zZLoa9oxFBa+4cEKzj2rYEDbGCxEGeMon2Or5QpMbQGSSby5CNZ85FxZCYXEIT4CnGWLHG0Xh/z7urSfDKnTob/hFcQdHnIw1n8UIwsSxrH/FUia6HiH4MMLxGLl3G5/5WRpOYYKAxju4chsyle2HYdGUPqhbCo/J3+eWcGQunB+9XvUCtoOXHucu2zowlavgZD4vwd0wDQ7TbAqcLxeSQ41bth90Nfdcl9GtR1EjjmCMIdf6DRf+budLPHGsz6YNeyGNywg4+iLN9jMWJiDxOLb6ivXPZZOIDqMpzla6J3VN+Ufz4GAZdEwXrCYVGObdjQOnBIO7cI/+OH6wGwtsrCHeUZQaePyMfk5O0ne3Sr1QiHHXG8Z7jHOuWGv41Nc7VMcbX0c6V6B+6GMFf8XHtC+JY6otqT11xkCQhIyLXLMo7fvPtQ6fakg8bv0Ubbrb00Bb3VfQDg+t9ssc5WulfSSJuulASNxRYVKwFRgios17tPv7LBxf1anrfnLWBiAZbzGngBICKoQTtPgvPwetnjSMDDNtm14jRMhzREax6qNPsHBQOr7HUCv8h+Ev055PytCqZSXyqRVWAqm3uu54ewCzfEuPaPxHUjK9j0Wg5Ant8hV/vaZW1266E0xaek93zjQSJ9SpBZlYqNX++hKn68E3GrBJOEt686W5ZqNtXOSbj61y4drtyMiCR7FhC+rYPVBD5BhOD/uiCt5f5OvHnbm95jjub3GOV4/1a5ZfoXxI1E3uLpKSYRtg+6i7npmXvbrH7piHSgeqXxQtzUQ8/mmJKsqUArXMs/EVOAVJPhh9BvBZrIhnaVN/naZWwhWPjbb5hsUAgm2qSuMxg28CJiWzFYAcT6buAMn+M89vGLYC0rRCim4wXUUIfTZ0U6c8WseAg7akP26oN8RyGwd0R/NAj+sQTkrnWF09txTXwnApJA46gbSqFuMjxi88w+K04xNAzXwYHc8BS+HpI4CP5b7ZkhQiyeE33tpqAHfAFC1nXgPWesDzNIu6i0OWQNJFYg4p478OHXw5T2llzTP2m68C1OONYB1ZUsJeJ0wals/CfucAeidZrxPbVt7XQmtvDexgHVQVNWhfxqFgVG2StDFtdj7t/iVTUOL1yq9Be9UbpNi9NvnIc/Eznqx7jvNXfsJf2LXiRTzRpwYfqt37uU1PkNHXzjeTZ48B/Y9FPn5SdumxXvt5Fuf2gcXKs2Gig9AHGatuPH7RTT8ZHNfssDCfnVE8/85niBfioOYDfKqCsE6GbCN0F4A7dNQxHn9qogFcoINdcaCYwiOSpucS7PvV7uketbSU21LT6USxDB7mTK17r8+68IjbLOMkvqSH7YXDMS4gFjo+YkN/z3zaVNu1a2W2X9oha7fP73vuDH3WlCPt71ORvUSiZCzG4Kz725eHGyXr/WAEWot+QZbKFZ6kFSE7aexZgT8MMmAxk+wmrWbokQaIQfUrMiOKU8esTdQGa9noPGcKAmFTw4OETIjqmBFnOgnRgt3Uc9LNH8e0CTJAO+DDb10q/L/Hh2JYV/p31aXdeQ342cGbYkzho6LTK4OGJPkg1FWBOtky2Ev0iCKSe/SY/LkQR9i+in214BcS8gPiJmE5jm5ABLxY/c6SGtKQz28wYX7Wdwp/r3ehDz2rwtqpTmLNEL5O1o4O3PHCl/0tegcsRRiSs1rHcBYSEW/TuiVG3wVcKXP48gifbT4wjA5t0SLIsv6MFFTsEDu9i7AAAIABJREFUAC5dVNXu2SlAOlTinYMeoVGXvPEmaTbfbQuDuyB1vKLLXThcYohvNhfRf/ZcFBX5YnepuEMkqSKeRW7hMhfws+hfItGCi5PiMkzcUflI8Gq7vhEFEkJ9wkzAlXsqXuQ7Y5QFzxxGGzM2e9FPfCsVd44ZXw2uNBH0g/6AsoU77AfZFZfPoF/d1A/u7tYXeibnb5RtHROOnkIa1l+JguyjYzBYvyf6+5TkM0QFvW81Ds2rZtlzOFAYXWrA+MxjaNeU4OIJR3P5xE7ge1aXJUSvOlA+7VIIvuYEiLw77SA2vWDjCQOdRXM7T7axypceXvhfdSX/XQRkuop1qd/aRJzyuzsPPy4CyHZh1C9I9BPG5irGPnfxsqBWeDrcA1LUF1Co7FqezL7x7OTrxFs4mnFF7rE/2dGT2EXjjAoy5tonqCvn1+TMYBTOzePNieY+nefBDgT7pwXotEARxGca3yKwjb4a6NFruTMWBxb7A2M65mqEpEr2OHb1+JzKmHjsnAhHoNfygT6f3MJnanXvPwX/GTu1KDq5pQmddcPGYYrHVS26COxlqCX6kYsz4Wrod38U/Z1jm4MNkDqoSQpPHOxmuHqcvV6J/k4MOlpPwsu+ZiXhHEqvfOp82iEwwf4I5CXgmQyMqp2u2V85Bux2+9ljZl2iX3uZJsKRuIfAebJW++u6/uOGXiKhJzSahW9hwNh502gfvydK9Q0IjIBUwiAZciVRnUryK8UaLFrA6dMhLOSf8Rn7v8qcCTgSQAVBW1WFoFkKGLpjYkxSYRtWZosSbxu/ST7G7775KHu4DQC+fPGR6pgYcmLT3eKrtk7kuoSibmLqWTjfi6RgKF+A6H8ZW45xh3EZT/lefdxzfY5OYl8x2Iveqp4GL5rsOMHpM30NLR+NCrt2ab6rHNZ7sIn4qDtHKh+6CiLWEAznUV4J/o7SBRFDWLHYMJbpvxS+zrGO/c5jjA+rwiL6exeuc94BzrDfqyZsd7725xHMERwsCw8beAmF9+cun2wLD43C8hfFNDAue3MseHPyUfjdxICOieDldduOH3+QeDFvNzHjwxH984ChLCBNm1bKFJDMMxdNcpAxt0CNudg2zwdXgl++RX/w+3WbbEftTb1v7jCPctVtZ5PGNOOumCCiq1BIfy1iMEQQxoHzFv8KIkdfvdq4X95DGOUlY2t+bPmS+Av/Er1OoT3vYRNzV8JI+UusI6rziiomkPpDM5AgTGHc3LvEfWWuK5G6v5ecbosImvq9tuss4f+41+uOy3va3RF/6A/Efbj2mkN6LOSYzhHli2JwfKbnw5w3kxhsanxqD23B0/ZV+29NDOszpAFeqrs8/qq2uO2on/skotGgHQK7Wf5hzvn4MfBx7rbg79KwcDyiKI5fOXia1ViUQ+mffZzpt+S1dKr1wT0dIZdSI4R73czd2t2x54p6YKQEv3nnMPJxoj9jKk8sHLPZfsof6vQ6t+5T1Uu4HdH/Y584qalsrD9kDa7t5rxLTYRdCTM3feLDtpHXuq/ChYEPB2sVEmDg3v3Vhh9ocVwexATz9W3h4CsUJqB6GCFkXaS7OCBodYmPn6QXDgYpiCR5SUOjOSc1qwX4qp9FffIzcbiccA0okVEbX94gMUgU0CckJMxh4hrESLaRwwoMhbEIZxdrIVK8gmksIEYdY4tttlcxl5/Lb3fEYOIhgb1iTyoIfe0E1sIerA07TiUG5LKIfjTU4PQZJM2HrvTXlp0qzAvhXPQPlw2pm8wcyTNyJfrJjpz0cCyZd4xHtuCbmY8xarKEGIWAYVFezqNQ2a2xEGvDUSQVCwgHCgiKhz4+BKza6zHFDfsioCwIKeZVUyXq2WtMOGCIhDXM31kmMobjU4HXQPa8W7G4rvRjsoQz4A7lQfRrwX9+EE+KC91zjhitVojzMOZV9OstjXeJV5szbaV41XFJ9qBf8ljlUoifzKmW/tvN+NleXzK1jcGpcLdSwomZGx5LFjcdI/zRIxADwwkjnCRBERPHiTzUuGpe3JE+OivT4yT6WZ8s5qMZo8C0ZQuWo5hAME7+ydgRZuUb3K8jHCNGybnnUUyTbjvqEGCLjpeNKeifgNyEI5l1d5zFKexsxPIYjX7HHPIngJE5ZcSz+7v9oY0Hi/66kbcM2TbbkN7o+k49YvsDCMKNLrXrXOkFp9mwQFy2bhs9PgEHIt8mDlHXnFQX4NRnZ8JSY+1Ro99+y3c7OI6PA8w8mgXGEf2uxxVe1syBrPhvRWEdt2/ZOTHn2YVxeMHPJLgcdec5jnyEV1YDutV5WTVx7DmRuJp4MjhbG9Nm4tsh4+Xby8SQH3rTim2hKXNFePCkZel9MLQPdLG/01q+4iWZ5o+I3ycO0Z/UdJpptzWH25bVq0aAgVvn5E4pJlUCZRFYHRCJWYWGJKwAd3tz3XNTXgZ/EbOneCeWF3KBQETf5G7Q2fGrdjTwdf1L4YGd2LpzVjdRsBWQQSVIWU4ntydwNxKWwed8pp0io+4M9nrm37/OdbTYc1mJNQl+Lfqn0AGAUSSZOCoySLoR2eXDxsR2I+kibMoSFZOLjO32OhBKf4JWyRnKAXgmwcoP4bh53D3HIGKlb7Qf8ToeDhoZ97CV/uMm3pe//OXAkUDUzSAn7k08kCz+3zrp0EeEkA5TLureEdg+L5OvC6+DZowMQW3Cf6PQ+sbqUS90UbmDoyQcdLN3XebTr3JDQX8r1hL9k/ESX3ONcRcAEmN1pCKqXTLgc8TK7RArXom8UHNXPstYrEVssnDhQk4o5Af7qnKReFTs83KNgag4hPwj3ti3OCWWFLfV7534cLPs2YPWlCHiVydzkHxhjAlT5FdPvFhA9M3n/tBEtQjOyD+r8BAfpJkSrfrsjLzhreX8AE/XrKYO1pIaR/ERa4XED8Q5H6wjfmNd2vtNbEZlCtFN37Lf8TShb1E0GNr78Dfe9K8pxHED7sWIOenQeEGp9NEdznlkMhMhvTHFxTeyzHD00gMIVruoi9lX2Z0ri4tPxSEnzAb/g0ICsPFb8txxRFW6Dzx0pf+Nx/MhVIu2/l2zYrXbixETSoyLD45rzcPju9kQlBb9nRzIWemX5JRZhCSvX3FXvCf9spp/vo5c9uwy2YJUHBKeloZT7CGRyFXikz4P8RD/i0esg4hLPVgx6+HcMM1m2j2PF/3i+0dXqEHtFfbNC9KtTLyV42tgj8icBjezof+NTAnNktqsfdX3hM49pVO9cH5q20f07mOXY8QbLmIwUn/QvvrhblMfr5V+qr1cvVCwcH9Ps+R5dw0GTIK/V/r7+v0h7e6U1/S3A/pvsyaBg2OnyME5q+jvVhYHpeDGpxsxURikg5ekoZOaR46/KfrR1VkqyC5fc9lCj6NqQphzEuxI7rkhVoFYLv0xgMbipQAfn7ew6ckX7GvhzW9SvP3YQ0T/45B19TkxgtBpC0PKHScSi3CTxRFHcQSTZdOZ6MU4mE6Bh23SVG3GDVMZn7LCQqv8wvDJk3uSKXHrvPzsQTfy1sO5jr/GMMdAcMYq1yAA9V2TBAAvH9CkvAiU0zWd0ZxQxFF7cdCkqQuRJgaSPbSDIlGrNci3wesu+rf6quFRZCl0SB4J//YJILq+SO6KdeehSXI9VJf1WTwU79Tlcxc4gR/BTfCd/n0EwH0sx7DF5u7KTzTZ5vN3+5OLIm2FCgOPMQ47d7iiSLP7W6j24mwLqtgYmxmMjiN4BzQwzCdM7k/zXI63Tfih2ph6AbyhOM+BntzHV9h2h/lPTxHVdbHwUNYUYJmR2sXMqdquNWRpR503JmivLj/tOoWn1lYX+opd2LQ4Cb/JlEfV+x1R7becfBYHNf/PuD0psFhA3jeWm8vgC8SNQqpxQXQRR029HCu2kETQVFevBOopuBcDqM0pvJtVfd6Uy0sSkICoq1s9d1PinT6LvMaOh2dwtHyV+eVxCmpuj1sZ2pur8cqXevehov9bn/vWYzyw8SrOqtG6z8GLf3mwYwPtom8G4CfELRd/lvxkSFU7JbJV4+/5WG2U3XkJTnrEdKvdY1gzdja8J/qFv45iYBq+AjaFJ3GsRT+Ph/111H3MDPcBLeCeEf04+/5rj5uOfVTeJr/NDkgYUn9Ts6FhwWQP/dz6/nDTjqnqiuraxm85wdMIr9reR/+QCUHrGHJK4lALNoqV6wpW+ul+EQ8LkAI4u9pMoVERLuD7CXmMmme9wgoLd7s4HbkU/ywSIrZB22VSBEIW0S8SEWgbvXSxCmg33WzaCLhayepDXOFxLMZA0HZg+bPEt0ASWLkqWAjOegkQkkyJRl+1wFYy1YcScTi2A8nF0rYthXGQ9ZV/BnwDtftJN594K0IVBNkd/qkrvfeJ2SmjLYRXqEv0py2zIpCOHc9UwdWfDms3idhkci1EvH32ENF//XCu6SHbT1JaJn5RTInC5FUoIxb2FoMmkGbzRMOMkqIYE1u1Cr8m+S+7/aifxtF6zhoRdwvBwTy2h9k3H4MWnkfnIi7voMW8rwN13blyTaJA2F7yXrkbhGrfiEsCZHexvAll53T77hElJOpf+Vi24cr32SUB8RMmwBftK3KfBGjmR8cZcp7xjglpn88o4gCHR6IMVEZu2sZwFv3T9qlwsga42NMd6idrgePfNqH/wkZueThYSb+OoEc/459GIbGYBVj2ZC7r8gqEDbvg9CWo2mXp+F07ZpC5jUcX6eYwuHOP/L2Cu/hMsSka7obw6YgitC1R1LGQj9lhIGU5tusvfZGx7XHzabvV7r7lp4QZy7qxsvxwtAsRyXtyysaegAqvME5CQby2tEGMr/w6/LTHT2NoTjCepT7ks+Frj8NeXetjOefBov/ZQ/RfSjjGPmt719zBqIWuEbJpCYJ2uJ/x7jZqArqGQBytqwbkZ9wbCJIRFtPvvWJ8wU/2+OEP83/7uFs2uNO+5BBbJ/4If/uz4BwCHN6krfWxeAa4XRXHcCwXA9EIypzyn6O+x9v3mDlF9w72asu+pNJFz9NvnrPjPCepOm7GyXciWMLN1YTW+PdpMSLWBp2nMT1O9JuLeuO0LkrG7mB4QZN27xk3ayUBZIJCthO9CpoIVdfy90q3ikQLToyuAVBfiy3bZsY1xyFkVAQkYHPwPaCtYAPWY/9exEximSwuZFLLukkn/EBCm+2dmDtFCDOwyYl+MBFnXNvevlcAwzjgm/0aQIODNot4JQSdyzJ3ak37OFA+M9DFSwNzlOkB35qqawoBgMfxLDizSebsf97inE/BdewZN7V2GZPoavGJBRQKXdoqcduSK28uLwIqW4NU6mfbGwTm4nz0/5B9+kv01wO6CGyLO+OW+MhvcRR/P/Mg8H4iqSsFEiy4EDnA3y9c1kUiQ1DPr+M9PTMD9+bw8eEXh+ZbV5f+AKPs38Xizo4gPab5OjxN8zWyys/M08iRSbQpxn6P/Ysf9H7yQo5HYr2sWrYthHq89kbyM/3bOOVWv5+JG6dWAa6vdSmmFHvutrXahYDudgvzIHHGe8uXmVjNJGMfc7fOBlTMlgIbn83kcVrpPNNmDs0F+Nq6ed/cd+QZNzbIgqs8c2z6AXOw1ZxNzpV4PhVOC1LgW1spW97w2xbfm3XY+G8q+oWR01ab12nV7+6i31zVeRe1i1+FyTbHVPWyW1tx7pt7a+h1g+CT2jWKG2yoNva/fNLoY/Iai1G89KB6/IyV4v08iDaVEolPWL7bjzhj4UaLQeOP5IBdAO65vPPsB973/gfdyPutz76O5XOtddW+hV3JF3MAR6F8bbzr8kO0oRp+5WZrp9jkY+oAzs+Ve2gkCjbalFJN+e3LH6NT6QhoLJylb5I6h9DxRIa8ehL+Kfp1jANwIcU16WMOd1/hrzyjus9LwGdyiVOAxfO0bNdzu6+FK+Xr4AU/pQ/vMLubvMeFV/FV/PdJgfTpzl2Js6tJjuqQJ5jWEWe/u+0eEOPduE2O0UJDaGPxu7bs1IxNXsLlLnxyHwllADWFLFf3cqAIgpKfAUhQMWn2Qo1IDUm4OC2kFio3IlKwmYI5s3EBau4101GNtk4GmmqgLAJTXLgkwsLQEO6eQ5T9EGGaIJ3AwfFr1rhMZpocJUBGBCQgerVE++vmTXRMHouXtllguIYvYWNSQNSuXqM4EIE5ypd4NMeM8LDACqGtdBzwr33J3t0OfKMEnypQnDr5krIWEfGtS5KJPZm2lJsJ+oeK/hL+u3/kQ5l2TvoQY5sv0o9XZCHvqJgu3lJIJHwdf/DBUpBbfCCncZ9AjKLP3yeADVJPTrNfa+NRbCRu5m5Oz/qYIHXXn+5wJisZWw96vGNi37HUqcLdonJ9K45zxjMfRmkGXtt3nMzErKnGuviev5e4kuhv4eKqIoGTvkBJy6KYIHIkVDR3hK10s8zpxCFy2QiXKHpR6Ot4iCeMXX2raEvw+1/2VjQDMaP7MCCCerOGEP1oZ/ih2wmcSNAiNyeXI+T88cxCabeulc2JUo3tUaLftm1+FlRSGFgwLd6OLLiTx2W1ngcBDptLXnuiXePmZZjtGg6T7BaRT+HP/Olz6XcaK2zqslo/DM8+Z/aFSKDSav9r9VjbPmcczNED7syMEw53HJOwSdfiQI6LGHFdC0y6RtCYmYQaMe2n9/9Aif4PXFarfPN1zx2792wFZamnoDpzYHJyt9Of0e9sWNetux/iHPWLO19ZB/H89iP5wZd4EQNRq5G5K/4lcB2fHCD1ESh0zW2lH7vGZCX4AMEZfPVwF61D5+xeJiZsaeTUiaKPg3Jr1LrUSrmGnJ7fd15sjwX+zmagpUV/Cjf8tzyZuX0FmMXbHEDriRjMYsdFo9ZaFw7IccRoYQrHvy/KrCEeCxfsbjwg3rqaCLUNn/hUXdPPgu8VXOxks+/UI6P1MAsFZxmAilOIBXCNCiCG0aKxi0MSm8bPYy18eY7AqmtLI7AnJ259dvAoUyUUc/Zr5zK5VZCW6/Rlq+t3BIFCs7tlUuc3G9czwgnp/uAfXNtM33TNZJgPG/ztA7eiVJ9uTQJQgN/8dQX4xyUEYsbyQvbMJGlMUNRo/H1Oh3ji3G0EWVzGTXYv0woUUuFIKEJ7XEk7fu57QUKEIJnQSwo/+SDj8kJEvzAMMI8nrshJ3PC4saKps9BZ8qXwtSiTyRlAXoW1gbiQpcSHhBsIiqI7RIjsFPErXy5tS3OXHJ8cxoN/usIPREnBuhzt6mvrHGhOHtfLRzTm8yOhc+VJ+PXk+iSI4FRxnONIH5pAOxdZFHvHr9rmF7/D97Qndjay2Ijx7748iaUFryHe6cFTDWSeyQ7kCbFBYT9FAL0pT7PvLDr5FPP+ufIsFoIw3vNKv+KsiVD1o74lSNpO8qQdr7ynQZechGJinDcX9gyDPFACm9++1HvLSv+BQ90ULyCmuLsU/nf83cdmPRhoe+VSD2CTEKhLj2q+1PcZHHxpG9oXhRvI/oAmeF+5w/zqS2qrPrAO5Vhym1it/LafedmnMJE00++pbncdQ7ZI6FZHea+NsBND7h+vbqbXecYV897jCpw755owlY/x7aH0QIjL9x8r/R/4gQ/sppx+f/0b33DSGimcnMPMi/xM+E3Rn3wE/AKTrnWs2Bp3w7PixpxJnl64QBpHtTbEZ07AZG8FS/0OBynxoxYc7WGyuX0zJHz3ECbjALmFsM4+ThKKmDR6tjKG0OnyJPaTl5M1vawCW+3Ib48NcuZgjItofqToz5xDvzOAhd83P+02XYp+YZnC/lE6INs7TfI2rVx9Kaaua0zlnevVbh//iX9Sor+RjhCz4c9wRSeD5+v3LaQEkrh5awu2B8EBy6HuC117prM48SReOUPltfBiqnYiQbMGAe9zYP0RntcEIzVwY5eJ2eaInEjuY7fORU8ABx0YYMmbGyUGZFuS+Ni7pFhzngGk9ANzINAYALi56x3eQ+LOuF0QPV7anY5iuxg3R7+oCvpdRNTVYNFwflLxbN030F4EWxIJbfCRIVImPmsRlNBQBsv/uq71JPpbIEw8s13Hgz88ZMvOWuV/2StebkGFy4pwb0a7XaIkxqYamh7LxF8jn4EZjJnkGVodZZwWASh6GLB/R0jx3nyDx5X+i0KkrLboL06w+KAIMVhiJOQFdScLNLFoOyJdkLfEbVKyML4VlT6VW0e6KCv3faN8+I+OXyYvHEvCEMSpb5E2/7eJUSg5CGO6/bKKfj0V299MtR0Yp3J/j/ledITTFGCLZcJZ5WGOk0A0DlVM1bfimLkXBTcnDRNH4qeQLv8x/v2sAfbvy/pom+2VIFgK6ezctR/eY6dD9s+S630pKmMygnf2zMYlQGXZPDfEJWpTJpoEG9o7lPbUVBFuvM6HiXeEXnUL/oOI0br+nJdjW4SgaxiOVaG3KKCTmKWH7zR+pf1Mklwb6OSpwxVI4DMfODkLV8zzzFf+LFtzL3+5Y7a05LdDdL4Ei0aPOoXfXJc1VvmLTs4Jw/tr956Hiv6rMe8xrT4XLorfU8OorcRQ5+IAF1THcaF0d9u6l0JhvRL98sMVL1wuLLHfXShCSNCj5DLhBH0QU0CWcayaJf3gnOmj1pcwNLG7cKpi2X2wBbsKv6fo1zEoq+caft3D+V2W5cvDc0w6wLUvz5D/YOSOEB+J9vD/fEZKneIJm3Tl4vdH+GshltGE6glyrxa055ulMiEn4DlZbF9+/FMfV8lYisd6cxBcgVUTXLMN3dc9QgBusxALU4bTSOFxKJS8Bm0v8guZDsTch9o4CZ0djnANdHkbjCTU7oIk4Exyj0nndRNIk+AlFHAW0E7a3rMXq8wNC4kpCZuOzhCrBI/DvZiO/rw/NsE0CcAVg6NtXKUxO4BgJU1JtQm04VVaz97bN0o8FpUQUbPTjKSKfInz68wu+CH6TJXtE93kqMmDIHufYFPMLoRTfs393lGpDPL2csWrrk9lHFa7JsEYVbxxnPPQG3lf/qWvYO7j+mVd57xAXQWizZjYq/dd9Cf5niYEHTfGkoUDHpxVnhkV4xfUDEwcxx9/vcrPHKoVRxUKFySaPJM1+BT3ngSm4OCAMDEUxIjUw/XbJApwh88L3NFmYfhUwMqGXolcr1k+5VI6Q3hQDtP+U2EPDjLKlwKOFWSMp//vXnAYs5MCRc8v6NH1/XnBD7YlsXinmJqHluQF7YLxHZOVg1XAtRMaS9LG0wg1bVsETMS1eZOIq/OTq8gdbUl/ZR9F/YKHlvuXaH/WtQxd0NKCsRS7zbn80xNa4YP5oZslaRkGkq6MMc8Y0d0yzA1TcIfkKeK7vpLrslhjsrM8dHE5kXGjjRKK9D64nhyvRTgbK1/0pSWsC6xDHeWGCv+tY1GEF/7qPO/7TcSf3AJatZIcr5wjsy0cLN8ZC8U73NkoBW7ycgp55V+1kzsDcgCjNY52+0beH3j8w7l6pZ8vjTuq2bhwiTpxkDVVeS8MLfiJiqISzD6VHz0m7poECOVoiamtzSvonYQ/a8Q8zTkrCrDoOmBwL5UVPmieKjuY8+Sq/ciszxa4F7mUtidmFvtbTsBh4tKV+1U99hy78syehWdeNQ4uTlcPOd51BQLOO2f72uo6aV/tP3sd56KCzOtU/4wXBKd4mKWWO2ueHxCmUHuhoeL7sR/7GGAXRMgy4rF2gTn++GEeZRwJ3kNt8kiyIPmHmNRgZzUhrm+kSLJDlAxRVERkQkc7VkKT3nLQVNz0RhUuFdsuYhjwQsARjSxyEYYOi6+BjOv2tJKa0QPpCSL1A4mU0TJ02jaFHbbhq+C5yRcfrzcT4aao431vFUpwJUll7u9C5V5Cd+LP9fMpbNtv8rUZvyaCKKtOia0IjiAByS3CqcM4CG6CDPinOG/w6tKnHA+D1CaV3z7DPWkl5ixGSC4df8kF+PaFiP7ki46XsECbVlLgaIyvmLQ59wZ8p7EHmbp4N0kQpZ13wxgjBqFFJIzmJkwcWzbixrDjjzCZ4lf+aVfRV5HjDLajsMRNbKScY0x7KCpAhHyncX3OvhtDFoTgkSnU8PwlOQcGVFSENV1/P9ilA9p15IJtVxSYF3glp4gbxk6hAbYWTyIjugHGBvmRgiNCZssTN4n7faJh/wgHR2PegSzA2dGNa4cx1G3idso3+njJYQpcGqib4sW/GOta3IA7vDxuYVm8uCYKj1X/MZD0UJ3LRZZysoR+L5IAYD4RPKaY1MHEMmvH0gNrzlKwzyYYf1EuOs9iaOBw4yXu9yDX5Y53rktj9bAfRZja9qVtrHu+LI4+Ua3GBOhfLwITzlVuDe671igPECzjHqjFjkx6qrnE+i59VvmatUiXX0KUuE64dpOT+Q1FutwLEn4OSE066fnjtA+87wWI/tAUZavsSLvTtil0gWFhK4JvftWiQLUNMrTY7nhj/3Nwbl2WJo1i4DAZ2PbkaYj2O3ist1NPrIetHEBG6xhDo+Dv8rIeY21xVs39QMpr5UvmTXJkpKMTW3yvPsUc4uJyFOzSN3SctBDDPd7d5kf45t5Hbad1ZDIHTe2P5xu60XNriwOHtRYr50Aa8PEF5Z3My0maYoShB3dzdqb3TjtQhn+6LmkjnY/844+k3oyRjh1a4RcByNn5FEY5ZlYICCSCR61NEW4l0Y5Y9ub2gRicCyNZNYl2WHbcqJ+0ouSELr6PgqBg9xe/eWkAO7jc6aUZVas0ZZ/DgNhSRyzBtfhBtGXfKUFVjA2y41phkcKmcHLXpC7irgiT+FoNWtBEezMWlo7hayUbTF9Xs9ufHicGjT81p6GhW8ynv6GCnATo8xQyJ+GrZGn/H0UIKoM5FaggrPQQFYnkWQFpB+PMKG7160Mv73n5cXmPemxYdoHv0rklrwigRDXhTpKdnQwo7bLo7q0ovh0OeVuClCRgg0Ywj19po/YvOtrTftS501KHuyLZlwuzEFP0Jk72eKa5ZyHAwseDhFW3n2NTASLA+hiPV2RH4nRRCvyzD/gI2BXOJPo1ufS6uKXPAAAgAElEQVSqlzDAncdUwLOQGWXK9wgzcgUdo995eN8oXnv2hLssALvvgHAxmPhGtWM9GvwLUTUv2LYUR9dwtHdVgAJKLlTKFU0gml9RudkGBE2/pT/l/04zgN+2NX8EGW54N762sbQXC5uovLatY+v21xx0TLSjGgwKP4UHyAu76N/oF7Hu2Cju+HcRPeJzrrqrDLTo62ub5x6Us+ifHBa2dtFffZsJFGNiUZPk4iPsCjIT0BQTXTsoInos5NR2ET4ktpFHxWEpEjuGdMIq+Pc6NKI/KdKTh/aF6r0ByjqDWFdfzfkCLXn3g+/74INX+oVD5VVy3JIzDS1wT77AJfMwQfNT8wwmWXZJPKyk2jLPlg95KSHaqyHNFQ97KuyXasF2+WE44My7CIzzLMbiiTFxozh4IuRhk2vDKB/D98BPEbPIi71mTP5TLyz+HV+7RrDWI7miJjEZshbufnshvzsnPKYcMJCNY8afV3UOdjIhdmLthD3788pOxTcnY+LwxkxMehs/9UdXHCycufape3Gf+KEf/eGVJWmFqfwwtFf4e5cGjGl5oIcc1UVnI1wlTxfzGZ7EfDvyKsFIypeGPSiaJHX2WeSXXys7MP1V57pKrea1ajQiZYrnSXhF9ezgaBWKaNV4kYRbEbb/goBFIDphGzNuiHlRx2URFk0g+7XdWzIZlBg7XiTcTKbt8p4uqvqmglxffWmXit69g/68DJEKEyXCOit1+aRwigS36IHfFj4i8VugYSiqXfT2Wqiy4I+ggsUPFf0ve/nLLMbahcdfraKj4E7RrJ/az4dvUDgxadF1nXD/iBBLvD15Azd7sZoJFGwZEnd04ZiCC4WNC3jnpuXDhC5JC6DtHIZZD8/MtE1j6wK+CC+2z+hqQgJRwR25FmwKuzByb+ta9LNgl39y14zmhsQ/xgYxRP9dxCIxLuEPQVR5OTe1QzghYRZRSB8O8gfz2faOUX2WEZNwW0V/5vdlRvabGeZd7HadIu4sTMkZ9V1kniwKtOAnrlQwPWkAQJf9xo1JGtT4qLjk1p/Mfd1QbHHVeJ782Uc6CwmwrFfGHYsZff2UdalN6Y+HczyWrZMR5hKuc4AFFt+C2FfODb6uRLP5mWYK54oLsB/atHOUtdZGMYYM1h5jYJ2h7LyYSyUXjDMnhGevXNNvsIVCM/hEE7Tl8p7wq3JGNeguUhUq8m1z7oGPEv0fet+H7gOcn7z+udcv+YdxM9fDiWheN0qvN5ZK9Ee1or9H9HuLV1YIcytFa072cGVE+e2+6Jdf82GVGuy4JLOYmLrD0Rl/2WpBWbXKSR25kXU3cND+c12/DsHkzOSGOOXqjEUrNU/MvS+l1OAPfmPE4psZuovxxwIj8R8Hy+49X9L28VueODngnCgfNaetr3PU1sra2jSE80ya0I6WGet9c/+dWlVtqS498UOf+KE+DHkIM9pxx3+9Ct4CFvPU7pRFbHduEhIjs7YV+8dDN8wkAVSDl35OAtkDZ2cN2/aJEiRJoF08urDrumK2Brz2WDWWCczM7jDmCKQSgIHspJX15TPuqtDij8VIAqKPC5KWQNToRyxOEVsECp2kGWB9XbNIhUYq7SHJbLOtsZWFR77N4jQzTOBAohSPuVf7+Nn7y3rhj6xMn+EoeDhXTxYC9UTE6GOSrKUwv8oWN/l6eoJ4uayicSZcNTvhFwoFj50/vCDRrzZ0f8iUEIuHwQ0P0m4FLCrnbx9YBO6ImJmk7RmBSUd7LwouS9rEjIWoXRWXYtwT/dmfJrPCwm7LtZigcO4JY9gskR1vjcCqgsucpEAjqBes777brysdrI2gLzRJhCgXPblXrgZpXo3p7HnACjmDybgKFe7vCaYM1rfgSB/45yxjuxxcRRwgjjHOajdtcgE/W50FSKHZOTd/l78gsRtASiw2rtpR9vGZEawZOpcAdRpqlGoTAnDEN/J0y9J2NsY3AiGrR4513lfb5nvSumsqD1VtYkFcPCgev8IAicXC8mS3vRTYJhfNCNeooCbTzVVP2mbWoo47fxdN89/JzXISEJL7/N+1v2kKFdg8v/u/6xcnF5nUYRvkA/9oknjBuaq8uNl3ap5w0v/meaLv/hc2fui4nv9D73+86H/m2WdOw3YOuv5gXN4ljr0MJaSN2okHRkl4UVS4GrQeaGdycbF1AcfF2Ngw668xdY5FluxIP4ncEInpU+dv8JtFP0GW2bZMlslv0Bbw/fyfkKHJwqwFMccojgIjXr9S8DcSWcs0JPOFqIedLe1FCj10AnBlk5qpFXRxgazO/q6E/86nGsua3XecsL2ddbZzv2LBy5v9LIhc+Hic6C+ffvgTH6YuYyIzJA3+o/G+PrVW23zdOMVbFDMPJor5LpYhhtdwYyVnEqnOGbDENV0XjkC8U8RN8YOyXothOUgriH4cdxs+NoHu+GLB0ThsWxMejtlBJZ+57yzGGudGMPbTngkm1/PXwCJdXRfaPlO7nZjHHwrMtPO0pVqQjIAv/0sc5ShL9OtaUZGRHzDTN38dHinBxgKgwiE5UGLO/jZWCL+LHMgkqY/x7III2fEz9uTGkZoZwx/Hf9sDkFJk7N1VCw8V/b1PP+2vb3VShNSuVxLGJgmoQjzAqCURb3qmUHRip0+i2BlnmT85ET060qR2IQmRc8OjVk4/0yYh1ipC3CYw2xO+Wdzl23wK6EwMKb7IDy2sUfVHhCqv4ymiIPiJMAheMYR/Jjej1DGmujyqjpPgXfx+nN73vKSYUJPyh3Y54TEpqpJeEitXnIrwclVK//KbHWCTYwuuuRL9xstFLuxvJfe4oC4i+dHCfwSPuOzc6VWRqoeQdYyHBNmA5XTzAHiH2GD8hYulJ9BGv8APc9Nnx1YYjtqSscmaMRM9oFyLVDpGIqLPD8F6xQs7t1/5a+cn1I9NvF7EEhOQ+bZLubTnRIqROWbi5UmeakdeUkKi7LEzr3L8lxAjjienDm7ttnlzrz4v7qD9XWol7DeNgHHinopZqY6ct9Y4i37FMjeRYFSXBYT/5Vjlf4jof93xcC5gcgrtLvrhY3EPPLRspU2nKX7Jga6LXBhTeuDS5aqJwwESt1cLm4oVxor8SV5bODPGonhe5cCsAm9Rb5omFjfcAivz4DbjFV4hCMeX0z+9TJ2U9p4vPxx7PNYwMX2RlgvHu1Zsy1gfrGOWeE/uZHuZZ3o/dSCBY+zkYpBtMDaEm50dpses0VtEHv9r5+BR13pHsHn6uCdMLFA7TqpPr/R/+OOH6C9YBuD99Xp9Vc2bRUugT4hB8CfM3RH9OBTgkmK2aBLY1DhFq0vINlEApMbDskMCc2aUfCcKodokj0n9ZIsANOOFtthXz7L2UoBT9W77sC+Fgm80+y/ftRgMkaNu9uHZT9002vOLY8E55c+REznJ6uM1hiZ9eCzHg1CgbWjkEScBT46P5xb5c4eMOievTdWljv76MmafTqrNfxJES0xp52KDwt0sMLEvm7VNXworF0g/O+EibnRRwO7Bor+fyCvRSpvk27zms31aKzzaIxuQ7L/AChGZAld+q8MafPmVK8YeEtj5tGNLfpK2Qb7FY96R9X3Y4KM7ZZ6iLxc2Yg1jQhw6n7smxcSdgrA+w3M+MFnrkfRsUFgLWjKuac8i+AcJ9ZMuJ+sdxOLVwwk7ZHuSX+dkYGYvvv3pxtVrfiYDtnNsgXLR+ds37U1j5jOekXadygO5BhGaV4un5BC1Ff1kW06VsFMFa1lVywmf7Yt+yWWmRlwbthlHFNkA1ojTYTMi+59JgWKYl36xMcBsgfgUToExakwf2sBcsGks84bKU7DFqcS1PJCCP+MhzKkujO+Fo1NkBy8ZWcdnzhOfQOCAq7NvuIM3GNo1iMuIofEZJsnoPtmw2ljYUTWFx3IjwMX59r3CEzygvGuOgzGw26RVv5FD5A0ZlsnnmCcG8LPut6uW69KeB4v+o5/04mnhQfb2eDoCXlCC44avERM4qbktNnIAa2uyxQUe3fumtqVLItftDqNEuF/5dY5D/4uIpE2ua0f72qY5RXK2MeNY2UNchrwZnmfGWc8Zl9032pAwp0hZ/LlwHxMbPoTPBNQl11Rv6+POU/x1ADzgrCGBO1g19p2yKZzOH805YUj69eR7nbcXkWx600DnXq/fWdKHfkb+bzv2bKIf8AJufW/uLvq9Lafu9D3SBKuEtYIJg0REWfTgfJLs8nOQSgRqEf1giA6KxKtncxfBEWhMKrWCyMKR1+IvAgVQgf3yYKN3pVIJLbl+46HriJBoW/AWsWj7TgblM5/5TD/EJ4dS7a4rUPKttr4k0W/2LZXPIJuEXEstiEtxc8E/7MWuHtqhZxvWmvvMqwEYvjV50e2pJ5/yitlsVbp9M8HZgIhid+C1HLeunMMVJuU5V1QEeo+bIC8ct+jkk0LXUhc1KBL8oSv9LfpVEFic+iIyiU7igZrdj1v3NyDx9FITWICDUbsU/SnWWmhSKIHOokgxn8BzCGgXIh7f76kwhw+ASbRrfOpymyv0E8dJ5JjcH83H9rXqPwvipOFxth4hH0UrYaiudS9LrtQyc8wdSHL+7eGTX462eyeq3mVjFYTXiU2uWymiG75arTG/0ICFZ5pqyD/Fc1ZB6NljNeHAhzMU/GIBKoMfVWB4zGJrh327/4q49WR5c8YUfNJlx5eY2nzTv7pOYIvnnqzkxIK1t+uKMTs1oJugWAHHrwZN0Q/gyr/my4mvLv1qSPRgmBJQGm4c44+VXgmztnFiMa5HH9d+2wTjBcBU41zQGV+JUbfdeDtzdfKNRVO5qy8pUf8Uqqp+JyzvzMhxslYvov/iXA+LuGpx0QuFqjuD+Zl0Pd434okKlvhE+G/R335/0a1W+uu6/se9vvVY6a921huo1xvfhSsqXPC5eV6X88y3tMpcH4ejoUQIGH8jyfvdXO9SKz3O+OXYwKt46KQRRqPNJSC4TKV5/eJBomlC4tG5Vg/18tbbpFdiBPHByDLPO97LU4flH2DDVSnG5xwNg06LStJxKfwni61P26KrIrLz2yMmAKfTme/iqPo3+VXjvwxp1LbHhfwcj7IEXNgxBItbc1gX3BX90JPNx3VNvwzvpDhuQsOWc5RRLOq4EWde5O0oZCMUlhW0xYiNwDOpmvDmpeu3l+Iu0ulmoiL2AHAuZrVwCeo+/98GPx4Eu+hHw4SnVQp+cBFnsfDlK8gB2HP8kegXyKfwgNBwU+dcHmCro2DuYHLxF7mH85y03WY9WEji39XYw4I+W9n8UpBErOpzrfLrwTcWeEBlj13JionHGJhxlliXLyHQLqYCNNEr1+VZj2tILhPdhWcnxTtC6aFbdj798qcxvgbBFAaNd8ZCctTkim7oYm78QEDOZI3ifXqYpLiIsb9FoL/LJ/6mCUGY8wfKZzJc2h58m9BINm6Mx2PM9gbygngSjjQ+wwwpGcWRAo2NI27Awf7KJ1rqyvHFQeRGsCPFRRcYWIPCpQvdrisCupawr39NL+5quQ4ZQODYeUj/6kHaJ/tkYXy1+jDHndmQeY8zZgy73zMW+RmEzObZeANFBS/hVMLGMVlEP9rLaEEssMgojo4NuaHKlvkrGpAwpzIQl7c9zJXqrbFQoqLjmxEQzyne0zawRW/wPDnjJPrLv7RPYzshRn5TvBe3Tm50j2Xq5uesY8qjK+FwyqGwzRiIAGRtGhwOxvaJIMwT0AdxNV7KWOCBIs62Vp013wszJBo7a65n17fLPSlpc3DQ4Bj5lu+1DfsMurHwomOl/2G799TlPYqvQiSeMU81Zvf6pd16yNMpdGm/pWxf/jo3oJc760qJuelZnEILyEtne8656bzPvKS99r9yIAQ4cv3421xIP7dD1w0/0AbitvM5uHTyW/pO3ODFwz4bL12Ke4+7Ol87dYf7PWHYhx84ES7U7s6nAk99PgsOg7Ot6eCT/ZPH/34p8C9qllo6V7MH9MFM6H8ae9tkif6DiyanruqCLzXT7j0KYF3344dH8CtqzQwXwkuyW4pkFHMS5g7YZagifcAN5E3QnqRfCo/dg/z96ma2FIJC5XW5Fynj0xNgL4qEyHLZjSUBfSSbRT+DomtXy5YmBD30bLueEBbo626Qz0n8N8lgdXb/XDNtg4GDV1HPJMsin4BRrEAYsV0ZJylPPoGHO1XTTsSymYkKfkHpUO6ugFSxwdku3hL+3fac0eR/vIUVDFw+0tj1fvNTqJ0vd0T/joG3PveWx2ZhCf6+ph8AcUH0TiNFphQmuerBin/S4JjgYOxD3iDCndC2lGtbQa4IvgUK95tvvy3qbi/GM9y1beI/CkHjPP1I56n9RfuoWQkJjc0xhe/a5v5L4u84H3+4En8i9D4N410nSpGp3a7IQe2pLMtHwE0fecnEeFOT8SkwAQ9yASa7IgZVxpU/jFHZJT9oPJeGyMHRJ32lWMN/g+KrAgtvEB/yuMxl0/YW/T8CgLnFScDCCxRhutSixzhu7179dTKFuUayxLttqf/FOITpfpu5wJPxbSqZkRyE8xH25svjjwRsXkcMbAW23f6M01vpCpuRQ+KnjEi/J78ZmziiORP/W3JHfuy8V+7eiQ3ihxcE6fSufrFQ4oN87HAKv2nhCq8nBHCY59eTb2hsxrvGJnO2HJ95mpzKq/nIb9qJJBNuFZgdQgqbBStVeYiPyVe098Fa6X/AE3mvRD/qynCkMJP4n9rFLBL3uC5hxNhJJXYCawzygaZ+ik3Fe71My/6SVlKti3y40k8dW+Kn8qxjUjgDUFwz9SBD51wD8zhE/Mc2PNmRHcErstFtOzisdXkJsmAovA5c/ZPzpXll5WYctPSYkOenQWDBpQv22H/zxUovtkMoR7yzTR1yUqDLaE6if6k954FflpoL/8wkeo1867ZuhPVS3gisaFv6LPviAef9D9c+/QLL4d4nn6yV/kP4FzhFirpJj4D0SlwYnDPkeZs3AGVpWkRIHMn3vdU7P0IxwQxHfcxOJYQIK84QMHBvUi009LdbKn6AB8hyYVFb6nBncieqqoHoY78BqE+rP3dEv0QLioy+WRlhZTdlpQli6O6VNGGXrimXsI9q6BvlNAlQQRWxsW6e0m6aX8m/V/vrZu9D+DeRRHreCXP73NunRjG0mGMh8jc9NcYg506D2j222uGWfjVW3dTM5YxF7O5h0yRiT9pve+NbL1Jwfevplz19++Ja6QfrUpTMZEh41Y1uyC3ibgkq2k3yVk8iaGFEbsXpFEFNdiMa6hPd39ATIG6/F9w9uoqwl0BaAt49zEvpwYzxB/vE5lG2pbDBeXxV/mjl8Oi1LoGrG7NXC3aD5LfxqXLP5E25AndNUc8xXK7SMKcaycIUi7xihSYhVpw/Ev4eWSdD5zUKjiaCHLc4jVgHv633KNjRi/17Jm6CZUPvItJZ0+R75XrzRPI6o2/s0Sd1vAUQ46Zc1vnGisd3njjp0owR/oxn8Jx4vvFZE/sWq8wVfwu9iWDxDzl5zU8IC/wXPpRvdZMl42ARS78g58bOvaCKn5oDq41YDc9aadF+HNffyBFbskiYTBGNXhm8ikWutFMA+PkzFqRAa6+PdFAY49j0gEd0/ZNWSbGRwneDlRMSMWQJZX0WFvIcMhX66cFmUcuaJxE53zTpWvlF9LONqpq9T//7H395T+/eI/8Q03qYaD6/x+wSx9psDkocZsHK+pRbKEpT6eGH+cT6zC35KfmzuYVK9UrwK3bgjfO2jshVTMchX2q5jvdzcTCKhWqI9Zs0BvNE2EzBuuCz+jcml8phCFQfuK+LDBx51TWU3DITMByn8dX3ROtrRK8E7fiRvYhzIcSgT0hQ6yII0NivbbCjSaZ38aa4XyePT9Ba+msz/pG/asx1UNdzbVt8JLP445xj4qftsk3hlb5Ux0/88I+W6C9FjNS06O9oNGLgjygMIjIFcXFOMH+Cj43Qt+PddE7QsdA6ZjepwJsuMlucyikih+VZAhXw2K2BJcBj08wYcSfgJpoQDkG8GdVJmrzrHxWqx0/RXzuniCQrSSSY4XXN/gHHtkCJERXGhYvvrcL+ArgijyYHFAwJPfUhoejCpWZE5nchSsJp0d+bu+LIzHuHeaLsZOmCgU4QViZLG7pth0bfa3tOXKVV12bz+vMWafQhNeMieDaz/v+K/qdfUSv9xx/MikGuCFn/T4nbYkX+60O5H7PGuvh2xDAzDl5RRU5MHK0i58Zvwm4Xmxb9+6DxO+JOQhXeM2ZX8Y6c08dnIs+B4uckME2uMRzGnAJJxXN58rMMRUthlfiIb4W/sxghFBOfHJYKocdCYgH0kCPVZ978CPePo/pyxy6QiLk/Y96P1WN7d9NNMB/738C9smDjUPPP2QtrvvHzblO5T0M0UVmKEeMwfBPjUPxoozmz+zjO8E5Muj+C/BwwWOLMGHoHMea/ROOS/86P+JaTrvfmAzu+NHbzNmCziCkEEUcK04yh8IzYTC5itEiczvMpiWqG9Qjtqh7QS8ZGxlnYTPEot6KRJUr4qHDOzwyj5iD2pFMkAivH+adjx1V+45QcsIj+4/hhrLMNaZr9Clf2/7DivAqP+t2+jV2dMqc776rvBgNyMDlht0njKsbvJ/I+RPQf+/R7RF0P5/7BEZuCBjHA4xTLmZRxwLaS97sJ04xXp4lqvRf2mO/COGM9OQiMWthRe6jGCB/WHQ2XiZXGkvXc41O9CL6XL1VLNEb5fPoV6qImdazYf/KNPE1uNMZqaAusyOWuL+If9KoJDfJEwp+W9UQGHAxcouH021J/Ans+dpJ05VH5KfINyIjXMl7ixnFY+eN07iPeWGKputJ0jtwoX2YdUlNakMG/PQCzqNBqavzIj37k53CTKZz8FFf6n/g5rFIpRiIqFI/tBhgXKTqfhi1CUpOHTgw5aUhycBiI5IjU93wnxQCPpKI/ePOhiJvb5hnYbg/A8ar40EGQHm3kZ0icsRuOzKIt0S8gs48iwcO/8zUzztEDzxoeJOioUgBviomw/VEguoQbgziPrp+yAaHFmJK0HgrS8ofG8aK6zKfHwupoNA4mmJVOzJDELE/0Lx8GN9hjCWCiD0lv1yUy3uNPJkvgyDZ0/FlI+flbH7jS//SXluiH33L1oOPFG1JrEuQYqv8Q/XtJPaN+cg8rxiTE7USJVH97wjyG7hshgnFPZIWTvMlRh+yiZ74yJLaPAz2ppj2hpXydtkg3L0GSBbNDWHzFywKnezWmyEZRa3xFUQQPLoUviVB26b1dT8l/uv5cTwfv/O6DQxxEYyX6Gz9tzhobuVmTPF//TwGkggYOlwPx83AKVrkRk8wUg2klo0haTVsUzxQCI3x6hNH/3Kif+e9JkE4krpo/waKXRaj7jvrhmPCHmNe4OOlyKnGI3R1+zzzRQ+4S19185IhrhzyZwrL4JDao2B+ctYspjWnxT49zIpQ1Acfjs5lM4myNo5mYx+gmU39GOlU7PTQ6DgyOFdye5FMoM6q9jKQbarOWpGBY8TZ8sefMiof5banjNdmozRPKpnhqrYS8n11xDG62zoYjXJcopDSuOlc7gOkbDkwg9HxbiP76+7jX69/4hnUCFnnXl61uBGwspqBmnu8c8q+fQC3wFuSMabWp5xzNA/uOrnrrZuY7yOvkVE3SZVtjKCcKwkFMTIAT3tzJvPRzbNjf9U3W0DJ6ndnmQlWIc5uzzrWm3dn1cHVsj4N4ldOxtjw1vt6X0F9qSAS5seGxSg/Pt5bIg+HwnOTlZAA1eymM1CLSmAudPA5ma4weezS5oDkJ/Z11AUnUPppGV9gkD3PSyvFnHa2RPvGRf/zRQ6dwebREf9/IW5drZKDpAIK+kzqYoYkomCodPCs7jQL9R8sB5CTXu8ALEeOC00CZ4Ka4t/W0q34XmA3ISKR7/a7JgKPS2TlTRhGFQYRwgzn3tu+P+xp+rJAj0AVWAL9f/LftDTzq913MZQGxLxdmwhH9WQgk+wMOQRGRgNmK+bV40s10Q8JtssfB0bnP8eZajCV44vjlOkF7E+TqSWeRw9x03uSja3bvkNjEfuxUoj1U9H/Ry7/YggerGMRwNR7XDLcfXMiIf0ucSV5Ep5IWNo2INc07X+YsYpHt+bI4p+IARz7akq+RZ0JQwyTx7Ef2aSzq+WwLsd8YWgVKJg1gGHlPfHSu8L6RwYd7Z2q0k5gW6AfYBnb26n2NW50zN8/3t22nsQsZIFR9s4Q4USg4ZUnOiwViJ+Lb376Q4BeGj2+3vBw2MbSwDD5A6NcyAfrJAi5snb/6zfHu3BI9079TBIfdhIA0akVF4+ACvYlxjcLf1iHES41hipjDFXQV9nuiRfluK3jjfXvFXEc8QiZ4vMslhlm7jL81S64mqT7CJD2xsV8oeHoMEdMuqzqPP2St1HXkWrCTo3FZjx6oOfHfF5EkftAvcgfdUEDY5hnn2BhBVd6M+1hN0NZ69noDNmKvcU9MtM0krcFR1U9tgSzRf/z+UNH/hjc9y287dFVDNckI7CTRHx19sQYpTntt7OeW6I/rErJD46ou9K2+NxI59UfdEJlrrwXWhHVhX34dTCBu+Uc7lZVJdZwWoxTzHluEKAX/hdTPUFJPSPQLD8lZnWT9wdJuiP5+v3FOzBFLKfrR8kx6+jf6W+bvE7EzdLe8i9jnRHhDOuvYyqk6ZqfizM1H+i4yYmfOrSQ0RuG71GarBo3mjDvny/5hYbtEf65UlODvWamKaRYQFvPZJvHcoq6vheDhVzAXHaNwp+gXeAgSV/MRqwJOzvAUlTpbqxsQ0edClIkkIO7BgS/g1FPgLmZje7HBLHbKorfMiuvPO/l0Vz8LjbbDukoSu69cSsDXe9r/PN07T60N+Gy+FDjb/6i+SMujcd0gm6u7J+FUHVZy9qlg+l690Uq7cj0KfhYYPORJB8F6f65kjCxupFRceneEdctFPRysL98icfSDULbz00eK8bLqdRzwEO3dyz8AACAASURBVNH/xS/74ttLX/ZFy8QP48fkQ6I/9ad3GQojViHE8cn+9q3G8ED6YDxgAtqzIOIN4srpHLeh8Qi8y+xGiYvQCG7CYUZHnF6lvY71dAaJ5ngZk0AkyX0Kh3hFtHTaVWxhzXsWUOQpDztn8W3K8upxYDC5QUBzh6/jv9NHkwg+qx975bBvaF37INs43p2/4PjNFGEELRrf4unA+5UAnpW0td281lZ95rMdxGTCYwofjW0vuGuunf2DthSDuV637U5eOFO4RU22mit3dngDbcSEVrXRxfqthnxpvxVvERvA64DqijvY1bVtFKtTV9AWKZfmUvDgE/fXUAgfKJ+NSd4+qsUcns2KUqMBN3ecmhPO39Anz8CnxJm2dYx86hbNz+f62JwT21V3rhrO4qNtR6e2DVY6y0s39DfQehoqRqblHXFt2fJQ0f9siX62K+xM7buH0ZV7ITTpR+YgdsWBlsmdqOzXwlHZ3tuoepDkFMRDfrUQv5NQiv9pshJgcq0Ee+JyZ9eD9d7BHn9/PPxq34TuO3sHsBosrPnRAQ3cwhK8eqzGCO+F2/OUta8vGbaN9ZwoYbma52YMmOHasfDhjOkisn4L9mfuwcLOAi8ervmv9pFT0zr4JX5/nP8CCmmj2ug62H6qKwZ0k/iav8vYuv+5WX7JVR8Ig5/42Cd/5BgfnyJ6vDFi9PhwvQCLxCGHwtkeqKNKYnDBzJCjd/sqFMdeq5MAavD9tRRVS12O1JdWTPhadF5eV67+9oLu+KoyTwSjXm8AEWyX6LazRcRd2A9bmHIQqSnmGlYMUF0D2UqbpbVNQMKoPUQJ5ywTGfo+66IKaYKhx7I5d5mRdoLNBeD6etbi3zsDZTFiOalxbkXJIVVSxAEAIiZFeglB2sFoITSFpr2CIiDRD7+orKGQiMDuif7E3eBrbHnIjbwQ/S+NwozC2n+60ckJxet8o9j0aZImUUL08gFv2RZP2fPE+EDwqZlYXTpFUXDaKuLMeF1gfNly+1iXHUiEwGbcYEnEKhxDzAnCPj5jPoMRie7/alxTxM7CBZ+hrTt1crXiOFbP0MiVfeVjgNJY8rdKax1DIe3BrwNb2mItQkyPX/qemobI5HgYbh8wfPKBThA9YLxsJGK6DHb7JX2Fj6YQ61DYVjk6HC3/e6GAXNZHcDAaAiZkEdvmhz1GaN+X0gSveVdGNiExmENZEbdY7npg7tx5xlQ/12Bn22KTzmgW0VyscCWjyNO5a2nZRUQwQvhLfL5WHYHjOpI7xmFPJ7m0SvAQMGYRsxiJXi0M3DBi5TqzBSCqvWsSwMKo8HjzC6iRaMO/gxV85jZV82pENeEIMMhO5Vaf08N+0XE9/8Mu73n2zc8Bi70zWPkGfhPmYdsAZhdxnZKMO/6FEKuXF8gCEFoMK0Orl756ovud2Ko9YaE/E0bgHFaWcVza69kSj1VOY3Kie23mHjM8FXjihevkB68azxJnmZvlgXYOJ8yYpF/sihwwMSceBHapfRgTx5r5l/jdK9QwGLhw/x3u3r4hoGGLHxcbTRIzKMckx0nsitABEB+w50rji8mAyXBgbW0WQ47BivNyJzK4a4pfte1nQth3LjWoVzz+iR/55D86fh6AzG4yMNP+CFGy2+jfeyyF1LFYK3NZYuyaRwxeA+2ZcBcitls3xmoXgnqLjeErP4roMNAJfnLsDqE1aHn4aSVo/bBt0zj7ZiYCub9+jevOfB20Y6VdFYY0RZhDvCxA6qPzf7W9c5BvJdimQKLQTv5u5DYnQzTWswW4ot5PYqb/pwBOwVBRd6HNqs+Cr7HkzdWzwoS2eiVEJDyG9k9a4a/Jngitz6I6ufqGZ/XDJhUk2DYx+iDRf1za06KfWelLZxTTKWNLkbiXM0hkJTBXfTjDV5SiTnQzJ/4tv3G3nry5CYWRot/fwoxnMicviZ5Yy/3WtWKp+1QUbtWrZfVHYoAHmaOW/MEvSfYB1B7s7PhSfuJuLqb43Tt32Qn96Bs2YRqAx185Vrx/iA9/A8dmVfynlyB6XnaQYmYRzeYxCuELCgLg1zHs+Y5x4DgL7eZC7XoSkV3Enk4ayd/rOsFH3a75gCKQB1jfZXHjscow2IBiLjGTO69cFnXyhHVe8Wf4YMf7VQ7ke3lNuXhCIk7xcAE9xQC80pxEjhn/z1ftuQDzINFPPyVPK5fu5fkpTViOffzyrATmkWIZ+b63I9eehe1M0C5SdAOl6hCClXnR9jmXGgg2rvyqhTDgWMlG2QYyZL3naUck9Owg50dz27+B6Gf7mWKwV3Hnz+toPT5Iy9ieE0lIQ6Ou6vxOhcGU7B+JOrUfmJqJCCW6z5ccQy8u+HavdIdFP+3Khdw6rxdr6OPuPeqh+6f9ngikgGgzWX/79I2w4vcU4i3hQAx0A7wA+sX9UcKENjdBVzoBB3iyIVjRhqxn436KfjcxsVpw6njvhMDjsz7w51wYgE+HuvdWUkOmWI9ILoUdV0MkSiDadW7mW7UhwZ9bDjeVV7zJr5rgtejXL9XFWfSTCBRIVQl5TIYECLZ8CaG2f7L9vjD9Gug+sr4ha44BTGZCAgDmHjgCwDhpuxHGoF5tuCJgOS+BpJ8B4qlSEP3HxCRuqAFS4+bH+r3Mjyfj2c4tgerXfWu3TfMb+mtxFJkgSWBizHpVhDKpOit53mFgb6F4PE3YYp/3IqQ/EIr1ejPFZlIaDrCwLCLsb29EXyRFF0YQgxKlJyA9CYHo9+ydk4Qu0L3F7MMu66L7F7Kqrt/63OO37PziQ/R/0cu/KHyOUenetRglCG0nxA3ySwHkZ5m4srX/baLeaBlvYOLZ/c32odBe5dvZG3rHq4THVWaqLxMKv5mqkD9W9APi/f+sif5575BjyMkHJvoUqEHawsB+g/HkJzC5i+XmiBD9i2jOurX11ZcQ+b2rTQxCKFYctqKnwiW8F4c1ZvbKIE6K89sFnbzwp2iXrnVO502b+kp/cM6JexUAkyYaw9Nby12xpV/adVp+Zy6TU7qo0BjhbBjk6I0TJ9nS3ME4JB8knV9Aw29t8sLvN3XwQ4n+cuMsWOBQuJYFlP8aZ/b7WfgvqyZsaGpMWrzmvARfHxFGtm1w5YxNegQWGkdqQ4W+MdHXk+N8xzRvSKz2CbSJ0fQlU4wp9sno0lwYp3jKf4qhWrNdeoNjssDjQLvP42/FB1vzKhbpA/SmmqWx+0ZYGcTBP3Slv27khRnlsMgC/qzPcmFrxg7uVUxS9Ld3ug7NpRUa1+iTGR9wDk60FY1drM6jJQnqYcP+Np65KA4XfroeNv8jj/NSRFAo7u9Q5VDNnvhNhHdKEj4WLuWbj9tmWOMbnwpPwxC1MJqbSfTY4/Jc5bvtYs1HHBOBqo/sY9EJoyWIOCBPNSIE1XCtGg+xzTiLicXNyWPLxC3CPqnRhG7s+30+wHPJteAA5VhmY9aZ2VhjuAu90E9ZU37kuLxHDqgf/BVB+HNAkiXZ0GbhYULtA6XzFdgLP8xbV6IfxqGPvnQGw4bw6x+6esqNmn0hRXGuAr0kSxhi7MBFPH4OmHTRZ3nGKsJExrglkXbT97OXPEmE47L/LwUixjYrqNPfUsAZ4OaPHEEnaAFhG1gCXUMt9+qx2cfPeqhYm1+FWs9v0PF0g2agOQsFsSoKhh/PBDDn/gOMybNhZJNt7slHr/DOV6qKFMDO60RLgPiSk5ng2E+yV5gKDFSXL0z0g5zt6mbx8DOxaeLL6t4xwif5lR18UEMXSU8sXVg7BYKaAQ66YxUc9CrLCEyFj2W3xM8EVEIJx05cQNz6Onju/RjiJc7Cpz1C/LcKnDV9aFj3uHhJYsx28yq0and2+OFuFYvQLgfvoh/46t2mdP/FYUf736s057yW3xVHPdFXNskvjl1hkNjPNAEv0Uf4Ychmyj/hFIIv4o3YhIP5o3JH+9lrUaQhyW9xM7+MSX6jJH5d7U0bwy/9Y9x0rHGVbbklcMe9xqF7cBAT+S1jwEEvUMpRXnHy8nkcYLanyfI5jjcSKfxcJVBXwj7XihpXx2r4SaCWH8+0HbiPHIIFFHzEZ/Jy8rYmJxrnrG4CBDpvOceinzXjQjxNewrHVTKufJx2ExXm6j7bIjpXVSOXSTmdAwdGKoeKz3VermDmeM2FrD2tefW3U+nh1/RL9Esc22bmCIQ72lyeMBs47ngfB81CDWKhb4R64p1JJN90nccHXZ9Z941V3RdwvD/6i/zQkFWtmfxJbhSy61/v1tMdss5mBQj/pX6Q3Ukvy3vKc6dR1OtIxm7eumbNd/l47snU9Ik9Hf+s23LgW17FJbEB3O3OHkMyl0G1s+ChBbJzYVr5dbgk6qodhPEvttmetY6Fe4CBrMEchN5DzRzttHLLmqsp+mdSBgNdu5vY7DnYW6I/BblEc5/aBw8MLHPMOLto2IbnhMEgzM3OgK2CPUb0v+jJo+r31x64JOLeTW+DB4lu9kO7Q65ZfGmkClcmxB7CKBVwcAzbyVjkUOKkLo9hoFeRGIJOJLBVDxdztr+DLL/F2F3aAkEA87jR0InmebBm5BqQrqFXP08++ZRX1CUUrgjbheBoty/NiKQDkTMCoWD8bYbEWlTDWhXKHXs0iOobT5DmzitHkcP9KSCeieU66r1IQxi8ANHfN/JCBEswmtX3DI/YJ4lKtC6ivwoIBWnepD1bN141Lmo6C0I/tMr3S1G8FAboBP07q+aMTwgLiR73rnMDScZ2xS3aRunBa1kt4nv7lqF7QikHJBigv+YSAe/tn99w7DTUtRmXOUn0Szzo8h0/Udn2psiTWJsbDIXhvkeAk07F16I7eYE/C6va7rXOtwigo0ZMRoXeE5c5pUJK1Ur3oU3v3HEBG6nGofJhhXXy7XAi7SqvageVXhwIUYEqgxd5f651nsukXF/IAV2Mna9nQ09cJSyhG+KK3d45uIUWZ58jnnnu8Y8nkFWjahhcdfNYmsLWAr8IJva7VbNFUyg/tApbfvTWlXIbi728kMOZmBxj6TpOcdDYHr/LUkZnBuk+0scpZoh31qL928Z90a777DhTyAIcxMAIIvcm3j9quC55hUCt0/ISR8W02oh7DCsmNfB4UOgLubwnRb/9SzGe3466ltCp3i2uvpmoxfYD931PIe91mysjIP53CObYFBN/a9ATQC4PkjO904+K0p4ShRs/fBEf7ptutNaSSOd1/LINdVH5ci+7Kqg7moPHYxJsjcE2xafSSPX5jAm1AZdn9xo/UoxddY5xAXfXYcskh2Zfid7UI9Yzmw9PE6ZFd7JOEeDnBc31aol9/BLvcl9ONmQGmQT1UDlPzmx/KCf634mRF0l3TMTvwBZyUeMfv8LRx428HzuOGzmy76GbiQ1CCUCoA3a6fMaOBfD1xtsL4VnNXgwGDgDB9Q0g7SdQjWYzyrQkYnbfLlxEe8xYFZAZ/X1vZhvrNqQXdnfhwMxSIrRa1g2REhwIMIk3gj5WjEc81rBfvklgrJ4N8o3zBCz3ozg2yaJ413j11Zv8+lTtxd+X0ayi0bC0GAToBL65jAEVSjhJEQiAAvFqDy2MeLkS6026XRCMTvh0+6p7xUYiDb1V/w9d6a8n8jJ9lKFw5WUMJXaXygyy76IDNIk8fP08e4B1WikaAjBmUUnosyDxErlodW4wZlwhtLiawCK/THI7Fhoh/r1XHlybOrThV/pC9rePLzIc+If7xkOMCYAIwcWb+VFvDvubB+bek31nksE22+4Vfgj/XpGrS+vigUWZQxOP2VlGeeqVfopWP3GTYzfmF48J87KKQG97EDwLfToB/XGHCiNkjUSu7vjnzoMoHFvgcgXsoq4vMdzjhbHZs86BnlBJ8CBkMx6iR88DaXpp380FByis0+4L/emczRctEO89JoI2MxL5gO0cT08YDW65rlLn/sRxyydbzs2EDUcpJzMbMFnNHBQr0mFRuzUeTFDwZ0+51c/MTiegWY3nCoyScJOl1CscHki7xSYS1HyGxAYiNHF3Ltkf+rYusMV6IMHYz4GpPvTAwxY1D7+mv/fpD44xlKtNLhhYJAGkXcMs+ilQa2CaJOJSQWF5fLcwGbE9/DK+SsEvnvQkopqj38BHymry7ISGGdYDIXTmUueKi0QmCzKPb8Bdp5q5/1GZSP1FHhT/5KRWocfGFNgdrf1J0a+btevfuQSpocJYaXVedYB5kiKBh2uSs2qhrSa1SxlbIVfakuAwj9q/Zubxs8HDRkLToBlqGf6cNU4ehYuDuZQL3bbQAF7UsZ7ILUm9x5DsW/nRdpAHhKFq72M/9jHs3sMDUBR5mUR/Aydy2RymZKFAAEZXh5b9nvldrMTJ3CRtO6WLCARxHdf/1/XmBPLMfK7IaQB7EhsbqNNtV7akTYj3WULKT0185ZMn0VLu/qHrEnHNbVADhddYfBZZKpYpndovPNcFjODptiIhBzDoZYGKhR92N7Gw4kg1yarnCrQvXW9WP6Bhxou4aQjyvb46pOLahA0hp8aMnbAlbzDf+UmTBO/T38kBUVerMFq5df+2ZwQtzEUgXojoryfyEpS++Ui4WL41Y0Bz9u+VA2FbWOClEUvhESBYUHdC62LgS95A+u1bf/OBBrALlwgACJrJ+HkbsFwh0LgYWkPUeIpcOotEYSHuM5BPSFymVBP9iB8R1l6MEzu44fy4/IuFZMkh5pjOl+CvY/rhWv33bJuwptVsZUwXaW8lCH/mNzMOV+SgiFefzU5eg9fBoUQaGEYbFqTAortzmIgxeVj5dTqAb/zrz2C8yp88Tt8MqeiceJMHN+9oUq1cbr4m3khGyGmkivyW2OrDzCX3LGab28ePqh1px/AGcmP1VeaCuEDXR3O7w/JV/8X/4ZuVQ64sdz2Uz8yLs2lGnideoIH+qB6WqSfd1ptzWdsw+NQs/FT/15NTmttYS9VocunwMzKxJaxApuFWmEIjwIejGeFX+jZ9Q151zeLvje7jZ2+/LN6K4ivxJdGPZwcd/30GuVFd1mcv5Jr+S4Q9QsfUuLR5BATqWu/65uIStFzVYilZJs66v0Y1sNtgAOYyFyQC6iK/tV4WOOnw3e9rFR9sV/zzHjdzKxxs/UI7PFlTYIkhYGlVRKl9hHHbXLpR9XvLtYonFroOvj44qPHENZVqU/dadYwDoMAubE5hnzYDt+C0e6K/3te3OKl92l5uVoLhI7enLrmIGOOOpXN6VtWFsVyVn9ifEZh2C9cX6s927fVkcg/iHnnDK0xUEyL+jdGPHqLfCV1g0YMTlMfykMiZsGnwVAOdyATqlZgmCAy28LhJGOgKqKHx+TNJ0cHgV1ZTuMBATsmoCAKtPjOINTtjKAXtBMRmkRMAx+T/6QydoPrAEWmcIuIJ7oyzh5Vu8C8AStqd0JligQaukjIFn8/d1MNC3C7WQ3J4izeEEhuZYPYbE+EM77nGunFTK7e6f4B+qzZmkqhU3yNCbywF5fAO/eV4izzSHhFREhljVRh+67NvOZu9vVOr/F/Sop8BGyiwGJ3tzRtpEXtTSi7ORNKuVDstxk+MdTxQY7FUfaoliZbBOe2I/OxjKBK84tEQlSBgFzyGSxDE57lAMGs9wZCB4g2l0TI+jUuYD3s0MeyQ9W5PECPeyrXHMiIe/WDkLfh7tYmFr1f5Z9tRi89q23VuLXgqzOkNtZ8RM9d0Q/NJIzoFkoX6cOloy+ttJXeALr4MXINOaX8U0fZ1+aU/xueOdUD3VOwtEBxF1yZNzky76TaZsOCe3yh2AEn9Q0z4KfIWZeziFePKT5sK9nqytDDjTt5HbYFBmhSrLmmMboYGQfxChMrl8idE3DhDbbptGg3hAebuws1Lp+rjFpbcBhr4I8cTR67Bjj1ZWvaECB/80dY2eEQWKPQK8wCNRMVlLBhfNDk8goUn+QZj65Eeb2IzgDVnFccU/cVl5Ye2QvffMLc/+L4PtvB/3OuZ517PUPaAVzzRic4H4S00SIt37QlPB3iVnzOgftJu5rRxPHFz31EDeBh6bX/Rf6CPS+znCBpnEeeeuOEdYtJJ2G0Zf3v+BFYdsw0PqS+Ady58MM7GmHyqpDj+1SRnHgYrYEBbzHYTsBF+iPxRfm7Bbk5d9BwCtGMZT1vf8Y18cgLvbRfuUyst8UA/Sz6YCIj5o79F7z0CqKsdY+cslIir87Ppx01f8Dh4n5VLD+dSETBom/s0QoEGQgEDZQMZ9HC8DNiF4fJ7MxgDhNnD2E0yQD/s83gPlwlhRqMbaMrSvnpcDm9inMK2h+aUDA2EiwBuEDkVwjhHxVw3wi43oAQB0/cYJ0kl39u0+CV4c5lFgFL/OyErrh3N5pIA/ebvqeI0rzOHpYDneoecraNHzmbPdYSin1N9fo57ILRqK1ycs2SSQE80jszLMcXuSPCxyCDabJKucT5x+7ZnH797z9OH6J+V/rhvQHkRMVUvFgzKG+fQ2AF+nxyQy64KbH2mFb/ORB68iNXjvf2mKBFeo10FrfNscnDPjYxrd+O+YLHHeA6TQeT8pWiJZqZvXdseO+WgARQvPdDFxYiLE8r7Ef4Xor85CsUJ5EcsJD7o6Eb7uS54dFf5dW/oKBbAl6mJYs1jy0Irmo0dtHaBuPcl0bcYSB6eG68Dp6K64tEQKOVjr96Lx2Ow4JlVLDkW5GMdfuU/8bixxkvyEpPJTRYPRNlVHjR/tgOuIoAa0QgK/2demRt5XHKofybMM4cbP7ymu/225xAv2crtjrNq5vFl3yx0wFYvvB2f+efFqYyFx08OY670pVb12WHjo67N3+O0a8BOlcBrCstTnnTNDS4hJpjCrtkt+isedfFofWu2bM6wxhE+n8vy+lPlbjv0iUPwf/D2oePv417PPPsMhOHxt8e0DVYLCmgHvuNPvpQQx8AG8xJzpZusFWPdHC/fiWfVWscMvVyURQ/DsWGfa+bFb8xJxUZSXzvgePGH466u5+qDLauSi2jJmpP0iQcgHTbP3jnxI5Ov+2WsxQVTT9ZJinDnnIv8XHano42pKa+cmosblzsOFR473oPfxJNFvwmPOAi53/GPyYMi1PyQxxHDO17X+K46zQtL5uuou+b6TipiW5ODtRffP1cr/Z55FRB9nZrhQz+COWeWiEGicMxKfwL5HlErqCrAmQFeJYmbN/upd3KcE2Z2bKlkBuHkNbDrgJfa0DEDYPUXRDCTGZ29J2YKM4l2C7BqQ1/LufuDeEt+lY2tR9CPfKDDzskiYlgtGHCYfdzWlfBOWSbwtLYc9Ta21LV1TDDtPNQz7uM93evRop+rUiAu9DATM9ntYcLHOJgDByhNohI7VQq424e2dMvCBIFDoonVHxXhHv8GwHWSKUFI33Xl0t8nbm9/7m17Lp5+f/oVT99e9oqXOcFQE89IBwGMX3Y/7Q1LINpBAxOkhxzIvlJIdzx7FaMmTbDFMet9bjHQc5FJEk+kwCf58K12EwvQ3pLceMKwcKGcVeEhpho3HI/3JXaxjaLomNdA0bsuYfIlYMJOc8BqiXLdO8Yc53cB4vXBu18Um0v+4od3zzE/wYfmCwnmEM6L6GZ8u0YWcPhvjWW2NxT+I5kuFAQ9dKmFJTh1jJ/Ia7tnZJeopmjZBaPFe3BLc17z8jGm3qFk7oaCX47/eqisNcEPe36kLT7saLi4V/chKe7Co/JguG74J9ufog5eYFbMxDiwvxdWXQor+zpFQqS47W4ZXCFxLHshfotnEVe10TnMe1BMoFHIzs8amMhDhOpmYYoy8tFotkdxApkIBAdOYc3sYbRP1ih1rVA9kBilP/rc+na3b+Qlz/Nbuj1fp1WOp68JZ73oxKBwPowowf+h939oh8vp9xb9AMSJr1PwKz9yAqgaYQ40n+n6FGJmHEvnwVN426iybXvZkD+XqJS59jN5gb6Fvx0Z57vySVpOHUq7WSfcMyC8d4/n6EzCcsWRq03kc2O+cE5uM6akwbJwE6dq9So+k6fIqeVFDlIN1mfZTpnWl80RSxPvwXqep8lij21u9UqodoT3CeWui5g5i7m74He/5ALV7qkX1K0eOu6JaPZird953Qq6MCPRr1mKRLz2/ZxbQphsjV82QXZdLu9hp5cVJ4cawAVs+ZLo1M0eoEhTcR+rO9J771o4QERi26KvU13sc3Dd4z77X3sKu9xe3HxHP2gXgg5oM0OMqIsS1lw1sWgXOkArXjc3mER1DkiEaRUZmatHVwWyLWrfYuywsBkZv3As7cujEq+7TJB0oURmHFHgYV9nq19LIdz6SsEjn6kYzj7OWzKz6GjVVjdGa1UrfTD+GmG5XpdKMu7hV9yeuL3jjW+/Dka8Wyv9L/vSl3mcngDtpjK+mdC7fybWKmiIylJwBCfGS8KBAWyf+3HdLfpnpRsPtKHo7yEi1i6yCynDDcYwf7Qor5zhfQfppJ2wFv5tfKA/CQbb3x+kLTu/jL0dnr6Rd/A6P7MQHgdhlyc8yyFf6jv/xXWlwGtn00V1U3Ec4UbCi5j02OLkS66xa2EX+mO5jnMl9sxB3MqvYxrHg16QiwZi2N95reepEDfyx+SIBNV2Hewp5aZhi+oe83h4RjXC0NwinjeHEzEVSvZVx/pp6jMiQdw+W2MK7CgiM8G4jv3emGxehEX7Fb0I19qe0VsZE891jL9pFoZ8PsG9oBC+ScE/gkMT1XFq11/evC6xAvyy0ePf3Plr4fz6pd+g/Ou0WXO/cOrFmM1O8VQ304BG65Z2G2bndCV1xEaijvnbW3bGJXk7Zw9O8RPqBDfBqJ8nQF2zPvS+D90+9IEXIPq3sar+K+aLjoCT1skYfSrb+ryNb5wn+HDpceFL4kYH3BP9dH5jUzERjsrjy3NYeP+WsOm40xYL/wvbrkjwghZXLOz+FDxbm/GXFtZUcfVvG43BY3HKF/c3ykzKbmt4H2bzxu8dLGHLqdZ1wPA/mQXRPxjf+WTwN7nTfJ+XJbtddI5sYcw9ZhtKvkqv3pP8ITe5CgAAIABJREFUMNeajT/7visNh/Z3nbcFqJWDw2Dosr9u5NUNY+VMiX7cpHI4iCCyP4VhBjKTRseMsW3pHVgMIJYDaGxf71eC5vgQT7YN4imwVKHYRP/VDh5IjulBhVWz4RT9Xolismc8VVyqZ2yzF2BxQWOtTfC5bxZ5IiMJVcIBRQGvK2EugpQv/LAfAkBEIPBlPNBmR+YRoh+AdWGiNV5tokgypgXELcIzthxLCtvhAwyWtlUhK+HKmzNVFDVB6JhrF5caB2OQYuRa+GuihM5SpKXIffsDRH89nKuEv742X/Z4H5Ag/XT5SJM1iW8rAorLTGAm9saC/LvWD9V15Ckvj9GDieqUvvG6Yq4tO5lbKeTNsZ3PO3IybzbRL3GkvOy2SXj818K2/bL63RMbaor/j7TvANirKtI+rHQLVZAiSJH9RcC2inRFQRRFUWkB6RBKqEkMoSWBhJKQ0BJqICA1hCLi4or+q4sUUWlSFNEA0nuvgeU/M/M8M3Pu+37Jt/u/IeQt954z5ZmZ55x77rk6eAHwjYy3ZNp0jJk1J0IGaf3Lh8l10yjJvhNLaT75pgNf8139ywGUrQU1/zGG7Bx8lzClqaNfg53v8qyTdGb6W2yqSfzGQTg92U/bb8ARMe39mwlT4YDEiOFunmnwmmTtQC7qOI4xeSO+aOvWTiyE9IwIhsveMsNt2TzIlVnW7Z3zooeC+EJhlXJmOo8moi965MlkFnkx8qlpbXkMN966wYllBSvs0cF2LvrAtw2Y7QzBkd0gmgmjgsBfeVKE2OduMXJQXDNhxkZb8K/5wR68Jq+ubll6LwiIZZJ+7Qd2oqaB01yr8Kva0fQggeLGIIxR+ZeTOgPuuKV2N7lJ+l1eDiL0mPfLTb+56X820x8mZgeGIfAZcg3NQXrlG5tXID7Fg3w6cLir847cKPXVHRgYvoCzCPHwPyMNuc1x3pmQsxhIz6kB3rrLurRhyGWISUbONunwtZzLgi53jdj7WbHnJ0d+kJ4bPlf7+4DszGQkgEHXDKSivlk/5itwQh0IxqufnbN0Gb/8nrYgV2Re0QEJ73GVWNCJaDoL0Q/u4jGjBNOO8Ru1RV7xU6cyqLr4rZ9FXQ7YhoN0LlFK5rV4CdEajpOyrnbTQ/pZnEkYmMTVg6lhBgkLdYMbfIgZCkVmf6RQaQ0ytYIVXHdqkFBtT2MRlD3NPObC0zPyTj2bGMn8CpqYgZkbnE2DTPpZEBSKdirU9KKKNz0FuH4fO73EZdHcRiNpJmwJeF155wb6XEiysO4akcnKrf8RtfKyCM7OuX7qWijNf+HDLIvbPeGgSSiiH5ZxxfMBIKUn+lib7YUFRc480M50h1dIaAlDejL8JceecMy8l/cI6Ze/mmi1gNP1bdF24qlft0lPtcL39J8FNGjBAKGSk4YnCyQdnX0QMpFuZPWn9EHGPNhpiL/EG9Y0dvHUDJCkLyZnFEErjgC+zkyzhYQQ/dKIEfNFD+lHO/K7Ha3AQmNxUxe/sdwC7JnZbKY/PbXZbQsC5DeKCc71hkDK3tXaPvsaSJIZ/TZkMl1Nz/DNAKURurhrPVZQ/JH+4uF+VtjYpedS7Y5WShpqaiQGqwx4y8KhR6rKjszE9UwHw7I7kKc0xgntwz3SJgebimLPywnInhehE/Bq5hN549gG/sBcV6p+EyUhKHGYzxL82RHZbzSwwckwFQBE7OpXFkSO6nAkXeQDEJVN1bKY1Jqlndvn7uQN5W7SOuWBuznDlyd6vNbonucp/2j/RvpVFu8f0EGHA5G4nLdznvCaj3zs6Ev535EJnBlpMluwqlht5zadrWcbsOlpDhxtwycS4MebfntTuWkQy3uO5PKeHlRbm5ajOYMcOzdxS17xG7eeZF6NWIIOib/kOKINByL+pD5d3RtsYpc2+U4fVAkcMb6lGuk9S4o35Nou5yL2iONOrBuQB4hDi9L+IuZvU45nsCG7dJgF82a9SdvXy7AGWp6iDTPp5/e5pvara42gjMOOnPkj65HbXE2BzR8QNvnKmpkq1aCmbfugfARLzj0nNDa2PBVZpTWvWINXtL12alxL44g0S0t4mX9yzqfteYR8DtIP0LMBzu4S9CTcmWwR9P2gQHIQo5P+gLE6kwIfwPQHN2jGbEurPhxGE4AtXfCgCu3jnWfSMEg2wLxRjCM06C1xc6bflvWgfz4iG0FjMiFJIfG7axTkOK+b8zpm6kf0zN2h92B16JL+nGwYOHzwS/chVxhmNV3lutedSePgbV7EP2xiWinh55UddODbcsKevHTls7XJhnmmeyA/u9wohpr065fHj5v3jbxC+DfQh3NhFh1Bp22CVLmRULiZoHPO7CYQywXpUmfHqVbEY3bNyYP0IbHQh/SHnkYC6X9th0Uj4TUIvOnSEP4sDxN7+i7fTOz8DbjXm+9TISJ+1WSwXw9ONL5zB5Ynsg6OZ8kP9S+3hSSpcGyR9CNfiG66Zae2N+/oQSg3VLstEiZbz+xawqWTdmK6thbkz8DDm5WNG4IcoiTwnhray+MVOshnFhgjhuZz4spjQclYd0lS/Yb7n+uZePWxTSed6oG+jSkw3MQGm8K9TsyZetXGkr/JCnsg3buf+6VH5j4OlOd2zLy9G0ewPTOa4Z9YJmEd8EZCiRfcwGu4ir3J6QMNBw42+whGPeYFycC9CMl9z406WA6xgmm8SVlFszTO5OlP4nI97soxL9LfL18Q0/ZcDV7hGGjbUuaoXuP4zjjcxQdAvFlJ/03zdPMRY49sj8nFT39JPAKz6Wo3XSKpwuuDIOUBlbRLLIG15Xc95DPxmmYgFcHInnvkz5RIr27Lg0nRMR9W6WGq/lXa7wSQ+aZpOOUU1Th34o1ZJ9RxbkQ/k1UeF3nObGZLE61xxr6xUsOnnCeknzhl7uiSfg6gjXNiCI5JkRy3/N3lHmSCpy5ZD4uzlmPSbsyhVntjkb/HjLpigAE+ZXJ/9Cf+JP255onFaCuMGKyOpV031bzgCv1qXCL97Q1wJBneIRIzk3MULEsq/krJhETQdOxUcP2Go/90PpyqxtVTrHH5f+/MZVzut2Pa9N9Nok5MUx9NULiMuaXQj0GdC672kW801s8RKqqj72nd9tZPZrNU2Mol6ZjZWrIvBxop9vQGufq2D7kZkJYErQtPA5nE5MZRIBsfq40jsUgbVpRQ4kFMXA/4jyFtl6+tQ7v0H5t6acsoaCZjCNYXA9oxBHZ90HLaDm8wD+cSwi/E33xsxRXvsioWmB3IZ9lI+nuIBk7qkisv9I2/sUQixUjghbazDOtJPBUnTx6wPV2qRzd+gmpIUo3rzaFAI9MxfM0DLUjgS8jCczr+62XhCXRiUsjfxCKKiD9IB2uGsz5M4Fg1EzP9nSBxqDimqbv8C3QmHyiuVcQYkDR29CRkpMBrEL7PWI7YM3NxkBMGzkDOgltj3pX4O/er5kcEUnYGo544wARCxm/HTvkjd2GBg31AbDUkrGHhElcvSEojfhxI7mdTSh3vjujR1n9DX94n8kSnLgysCrHZwajK7VSjOT3HUMakxZDlh5yf5iZKM/BFDHbzu9cwD6m4ymIhBtnpfw+f7Iu2xjR5qiNu8h4w1otB69b6deLL+IFvdFEHNmkgMQP0CBtrg4OWjpN8Es1xbnIMdqbfSL8HHWpmANxInMUcyZqIEE/clQFAJf3yvAAI3kzcpJpvP0dfXbx5lsQx86rfnvMw259JPzO779SGUaqT/lxIuqQ/O8AdzTydMDKAbnMl/bC2PgcF+TkiyDZccS6g+SonG3VEazZzjkdh8ztSW09cU27Uasu1bfagL5tzE08y8pzyYwf+PshJMRCABp7S86X8t8SPegdf0F3k6Kl5kSM9byOXN7ETxaDXLI88/Yiu6TeSlwzNhlIg+/omPLRLA6TZFtESC0mD2oEZJbK/B5+RfkWeC+ZkiUUqYcFviMVevf3Ia/c7+ohJ2PEBowexbCsc4dUkYoCHfSiIuoCWUZckLm5JpziDbTs4ptL9gif/1sW/2RW5p+u3HhfzuDin377xcJzVViZsLVjhHs8fuQ8I4gM8ypVAHbLCXLRjwoTbG2Hta1bVnti2DTer2No66GXMoSXYSb6e3NFGNx5pbk0cN27e+/QL6d/gK3WmH0Xdl5olYu3+dkcZ6ux7cAEksIb0u+1aJ2pMAVPShuiv68wlIcln37HGG/cGOMPOMLOZCfMICUt3gNIM9LOPgGN/8JkJ5phxWdC7QQmAsg5BClryyxizBOrAtsKcY4Z9SbsdDHFpmJyT11KaC0C4lXWaRG3eCnt7voC9VWz3XRCCLLOTV8YN9ddChSIKQkNIMOa1qKRibOQjcpElcnvgnA4CWmh4/swDBD8mFQPtl/VCYzoKy0Ck3+tbt9OODF3SLxbn0495qLvRtyONvKgIUX/GDX0xyEXMYE182CqE4LENjtTv4buOyH0/WmwaViKA7J1deW7zDP1O2zrOfB14G2PdZTY5nzbEImE2E2S2n6plkFSsP1dhmzqeK6Lp0ttOYMP17g29xmb98mp3IO55RuzHm3ffe89E7HjA/B9blHal5gMtmzPrOTfJjbyDWN5zxNgjQrUkvJW3dH8I8imFtNqTnuatDwmzWMwTN4YBBljgrtf6Jkb299xIf5MLQPr95nJkA/aRd8LieZbbDdOW733IET7IzoQOihFarBMT3XaIKbcB2rBYtftENbQlHUp+TldZrZ/6p7N7TwcebjOD9wBEKp8EPBHrrJWD1T8/M4D+Yt9NfqDfYSPaLA8WWNdM7LB/9+nFZr9W85yTGCMwpOPQ6oL5mM8iYE3vl7rne/iph/WJvA1RUf+wAKNoOahRsEEGozDj+OSPtkN8Mp5gCMiUHwZxA+tBKHQwqJH+2I2E5qHS+hnO7gaWAzO6bSxMg1o9jOBoANYpxvoRajEQrTDw5hQjF4yuAcGaDUX7Jf2dLFI//EYQ9mtXgaZdW4P5/35zkhySyaec4260JRmeGdCWgpDuI6XT89r0Zu1a+1TPCRUv7TdBSglBrCAb/WaUwFqiPUhaczFGjmsiJ/hNnE8d4m749yvpn/fynob0g9yo5oiHRlnaHbYIohV+yVZjIfBE5VgIMsI45QxD3GjYJgvVT89PPrTwyOnc8RGxZH1x7XBLgEhQ09an6MiJMUmr4oHBgdY7pJ+/tzqBs/RJ7Eye/ZKufKcLw1Bo8jKvGCBwSQls4/LAHxr27RKiHGPNwNTA7YWeCb31Am3Jy7+RSxkvdHFu2/Mjk3m1Y2A9ck7uy4gL8B0Bn3KtHW2hintRNL/ie8dqHhxE1ugWo6bvAYpwEI90tOMlESMvmFb8sw+MYFWZOqS/sXMmNaojahTswBo1ELkKG9h5cbk+iln2D2FtZYJ4aWeFZYzAHJgZbuRC2Jb5VO3fkhnxZ/udFXb6MQZAJp3dzN/mXJKqHlwmrDiZ6ObwrtuQTvRriJrripY+bLSgEnld06dpYJvctG2r+8n00ryj5CXtRAJ9mqfYE8O1Td29ZxCk//Cxh1vgaP1PoK8fm3t3FG9Rsy0Xy8PB6s2mIFUye+2kP4Vjk5dQL5uqCPt6roQc/fxuTjY7O2nUVG7yMd5TRmm3vw2QRODjvC4W5vXZuCA0Af6CL5otu3oaRiCnnCvYFAzIX1mWo3rZefrHwRItacsdG+UIcXglBVLJdLmiViqYEnzT+yAJ+nvzoDDYvBlIsU/qwHoHTEcuTpM4ENhzSe2TxJ/uzn0wf7idECNR02tLnADXmm1LwHLeEA27dprvoScfctJPPUR/7n3cUjlpIdIIyaYfo0QNGMtI6njKFWvQZoHmAYC2BCbaI/YrNoBYMDAoshx5fZUIw90HclcGYlElrcViQCaCZgGmyGvjAoxR1/YnIFMO21KyJgnRR5f2pFSfAi/sltyiFa5zfE5C7viUADriKYC0DSQwD1TfxsWSLIqKjsaxzCXl6Xo6JPQEj/YYTilRZ2Sx8NCbDeiy/IksiIj0PQtG41f6He5w3zC5MqCS+SJpSOJmWFlRZP7XEIF9jj9m3qRflvasv8n6nuR8AKWYRAJ0/wWBzQmsJwqBMEukMjNiM0sOO+iWEwITma+TTAhlIfCbrhM+ehLlAF/I1y3h708WRRfzBYu5OYD4UrE4RlD7sMAzOZndzCfmp77756fk2rUfCUPs/GQ3CsZx+R4gpI20oxEiJYq95gaLDxUf26AGkcHzEED4Im+28cZBgT8JUmEH7+Rd6rQBQ78W8wh/O179F8lVrdjjtwBACivrzY8N22uPanf8XBv0ePPcAd+wibn0meDnb1WjfINugrQuiUSuZWx6bgf2dHCis4JVRrWX2aDJycjbBhwWnzbe1arp2SJdWaNmwT6+JV8EjhVqaaldniTfOGHFpJTiSfpLz5xgnw3W+hltrt9FrjJ1acMgVxaLiDOLNv8/P3mNRV8W5zHQ7ycCa6b9hjglgWJN0xCWWp2X7QauXd6UJ6Vr330GV0hUHtQ86uNLZBM2JPcNdstOI/0WOIZLgjrVNJGdLpdDEK8SvyT9OrlQr1aQeDNv5TDLpCsi3vrO/me8ZX/04wTqHdnqlJMaKAzMUJSTnvY2Oo7s+h2ebON1APxpX+YsHAHs0Zf9iprGS8QH7tYDPjE7nfDpfbAt1HYOHjLNyahm7FM/dy2Rz7qSeJQokY9XpRL3iuyPOIMemoLyc4oQOzyeNvKBdAKGD960K7uvxXcEgl39fkXkxsjJnFQwzSlvl/QHtzZrZVvQtfPNfsJIfzAMxIYX56w++kPMeJJNQGECCXjDmAOAyb/2ggBXMJForDAppQdywaEafNj2TdrSZTU6k2ygjKfAhQDamgIhHioWyIexohp6cnUb0e71X2lfd0zxAmZrz/PyHjJMAwuXpoAg9jKY1lIkRPnbVHxzge81cUtCIv2a/rpPbZXJd94ww9hvIBvKnSLOwxZIYL6dJzpXKMMn+pXkCQc+SpAmXrxYOOQbYMASfew377sHWdUFQUSjXvha7UVmjqJ5E2Q+gonf8VpPGCzp30DW9LvhGYDQE4UP1BJdItX3IwG5eANDvs0djNSP5AXpx770iQVaxEbhnFfoRQyiXLCtBC4mLHcbH2wlvtQb38xfmuSptWJE5DDHtrPoyZfqygTqjsD+i2KJgErxDMwiunQHn3wDmahhhZs35SFxg/A2iZKFRqFrPTfFGWa12ao+N8Sm400tDjhoCyRihw2TswKHQeF2i0KoDVvceK7p79kgsel32Cibups7OMPpBJu6sN+5ualTkVvyCTIN29lWiJYDmJOgllrc9sUK2+uN4JTfiaY6qB2YurogFH6DndUIDvazT9kvfeX4SkYkicukX+UGmTASzCuRLXFUkURXz+OJZPZ334DfRq6yQ7qkv6eUMPaAwyCJ6h3vp0v66RsVPUOIn1xvcPPuPTTICZkgBQXhOVgGizrMjTm8P+Z6EHSSbPpJ9a9/Bkv6R48D6Sfmcl1N9a13gwabQbWBe7Z7umLRx2Ndgmq2BKaTDNSDTdAXje0F59ySGcQf8ENuNbznXfZcVvh5QHmQUyOvJP6DRpgf8x7xJOIJRo0VevFlS+Tyfoc2wAInwJOXs/7Z3l3ir1TFEoDlEiX0oWXvAIDWD7IfNup1YIKEt8vlanbVKed+r7jaUEP8kdONAVhAyVfMJbYJQsg9b9KfHrSHnCa68wGwXILPCRXpyTVHvyD9ts4uA4/FxnfvqaeSKFlCt9GKvdqCbefaL6ZPhlycEm4wR6Typ+fEudYeb+jkKMoIBcgE185qYUff0oo++rl1tP3OQsR1UFHc3Q7mQR+ZeuLRbk1e3pxEHW0rR1sHqP0osbAe85N7qW22gYnV2jIXesqVTe61SU+L2ToSFQhgvqAfcKyKBfspGNG/Se7IbEm/2tTYEhO1Pf0tejDS3+eBQqpe6NcUAp4v3WpCFmzZsUH6RdjGCnasdp3TjJmRy9Z8T30/N6Q1LNmf4489vm28zyfZo3/9uq6fgoj9aU73tXzHyPYfWxmzfxSf6kiTizKZR2OA1EDD46vqrdmTDqzvsKXtQAkZpkZfpqTqoW5vAre1QC72mIGNZdg5ndNzYVsLQuvEMGC+VLUT5IlBF4oS4BgvCqGuE0KNyfr9e++9O1fSL/bxLTtTrlI70BjmCMMViaY5RL/jTjnZJ8Ri+NZ86Q869DihUi35CttbNyyHTkQhWytj66JW/PAlC5Gr0D3N4wdFIoOaYdd3NNFxEMDVn/QjP5H0I0F6/CKW4mGGyAWpcBEqHdiYtZC21ImOM+KbYEPubkY8AUAg02Ij2cg3ldC0aLkmQhs4R673HAc5zCeW0zI2ej0392/6kX6vKZSJceLSpxgkfCEPIe5II0FJOKUNcp3KWBJrcLbS7IIk63tsIH5gLISU2oH2k6vinJjR5V3IDTl/NTHoZqqkvy7tGczDuQ4bOzqdZbnWUi4Tn/3sgw9VA7bTGO4l/erXDk7YiZcafJHt6FZKMReeBy/JUJBclx5qxratzfp/lNp4wF0vwe0nTybNZnKLEWdiiBEOAn0jFdS2np2s6Fyzbg+YdXIoYYT3IGQ7m8X5QpJHDs7Z0vNjJ0+F/a3/1lb94ytL2sR8QozFitViv6fNa0dk6hDd/MjBouUV68kH1Zgss4lpe3l+S7xGcxnOawZFmfTjKlkzOE2tZr3m+8cTs2s8xawqhZIHJuiMI2fHRGh2ogGDS9wiTH5CmTooCU9lml4BVygjh/jNiEg8ZqAouJRLWib4VEE7DASCBQvEwsESgI527BzqaPHfAtVnl2C8vOWU7hSizkqJXPMHb/whddYqAXIKIDqJSKMwt1M2FFSDHrngZfjqgAgVTx91nYiKxmG6eU65oXwHmdgOddV/MTPbSmJH8rxeQPP3lFAVqCFbt71m5g0/kizkB8XRv03iTDqqXBDOg0dyIYps3kpRccubixhIGOCcMH7e+/RvtImQ/vXNFtBPP5DkazEzn/ebtaC9OUsXV9lioGyq2A3MPYNC7yoVUxIcGCj818+DyU8iI2/qlatlllks8feJBZJSPQSkn9iyHazaZB90w+wh7TphSLHpGMwxIAnWwNbYuUt8Mm7nSvoxW+d7bHOVRifbEkf0qQ9g4WMOzvLMY9enTRFJpF+zYsK5GKUZBLPIOtngFUtgKbnTbAMUdtxsPCZyoOmCYgPhSLp0BrEzC07sNk+h5SAPubCrY68eyHUUEfK4/UD8azJPkypVRmzHLAI70SMWta6YDW1QTZyaAWS5ZZajn23zzXOeTyxJtXijU/Gvkn72q3CmBUgeeYUi2T7Rl0z6Ozyz09PcPrb6EYOMPF4RETtYDnE65XlEY5zQ8XizN55rSP6TKAOTfulHno+BugNax+WijGEOwnwmU8TAsrl8syxrpcmfZykD5Myd8o0Q/sGQ/lFjDnOcWQ5CTW5LvvEBnbgD/WRNT1uFRl5qT/ZPOXf2saUjR48DflLus0kfe4lv9fMHbEte23QF/uJxnPDUhu3MbuZvZINMylCYJ9jfAANTrXVAiHONzBtzfGvOTvEPHqe5BnVZc4xwOeVzdcVB8rfLnnKYT+553AVe8wCDlusOXMworVX6VUcS8oYTe+60fMPcq/ZA7ujXll8hYr/EheYSO9fuBeVysRRwnfrL45t+JI6Ru8lxeganwEKTF//++D88BUg/cgmca9i6ZEmXgnB9q5Je9RwKDEDqxSgpQBSiJ7MB3KPxl25YcscYcAgGVLgAPMCCyDBAkng1sLeg6jfyNNvHKD6AwqCKYusJVvQG0Q+CanhSEOsgyZKGv6T/5MSGWHTN1AEm9feZkXq833gEuzoR8t8AThpHAgpFKwsVxSeWIFg2lOJrRaM7E2JNIhFxGVWjgzmZScZiIjr3ZAYyZ65CgmAxhb0s+Wl2TiRa+odsxk4IvNbGWtxAGLUP06vBEXEIYQdP+jewvtA1m9aPbjfERcKBBx7k4gCE2AhboeBl0s++YGsnnTRoSiT0H0k33WMy9098YoI9d92jzpK/pxhecIEFy5qfXrN869vfKqutvhp0tXNPnjSlrLXOWuXrm29WRg3/cTngkAPLCisuj4erBRhYJOzeEDuXsU/C5sVIf7OjmEh5lY4thugW62p3qCQyX3DeBeWh2Q+Vo8Yf5cv6ANco5o4pnNsIACjhpMNGHlYOP/Lw8qEPf8iTdH6oEFBrceLFWz5oMgBm5dR/KQ/PfrhcfOFF5ahxRyPELMi6g7rwGRpIgeS2c5xx4AdJqiDPPvtcGT/22HLy6afUPcXlSZcmjoO1SzIQES+98GIZcciIMvm0yWWxjyyW8jqKU9pfvslf8AMVpi0CBbSDJoLyzpx3yqHDDikjDh9RVvrEyupHklYmDe4u5lxfa47h59mnnymTJ04pb7z+evnEqp8oh448lFRESX/Y3fqj5j6AyH7KSUrE1DyTc0ajhdtE+vAthTVH2nF+JVrfR//qLr/50w+OxnvDstNxfMx4ifqImUJ0yTwzIOnPtSmRKGrBOOti06VgDMGWVgc5h2uY9P35U3xZrbXBVb7q7Q8eo1zI/2bTlK/65PrBkv6Y6YfVUo0yvYwnkA/4xKJuFx3LezgJ0B30u5p9yBrtljMvY8hsl/wLMkjcWkK0v76UmF/BHvSzPSzSGnM+FPDswZSXDtRnK5me1ZrjkdVaXDeCQ2KNH7bBJqJWBqtDvJjpoVFkqS4We2CKpvvxuix4k6u0G69EsBOOznUUdtC25T+/OS7xGg/jNs5Dk7QGv1tzNU1ZrpI+8lOg54ajPBgEZMG1sJxRSB7bTkbwfICT5nvwsb+/n2KpzF8fPiHFQm5c4RIVDVJ92mUN7DTbr45QnQPONFR3xJXc36Qc8wOLOLOWIUHzqYBIk0S7rWiX5PuoilZLgaStOZhb7DMRuXw8zoltDEg4cxxXJcBH67Fchy17+eYnfxrGSk1qAAAgAElEQVQJ7AYBEdsRErYw4HRuhgLxVZvgclAmSMBzIiAIL5JT+Ik25fG0vw/wuGMP7M6HojRkkbZBAs9kkkigZkFkU8pj24w3JDUmBJ7L2RbfAQmAjhnAaqcBdvXotWz4Pccg85aIMGjSv7Et73F6oKq5xobZGidhU2LcPBs3+LXbS0oz+hAW4LXvo9QdOuhfEwcGCbJzRnrokc9XZT8lx3dyUdnu+9uVn1x6UVlwwQXLm2+9WUn0jPKfv/7Pcuxxx5ZPffpT1nPt7K477yorrrhiWWrppcotN99SvvjlL4bcuUazZIP0M08oWfc8En7xbR5ZzNJlzwbfSirsfhwlGLU90fu+++4rTz/9dNn4qxv3Jf06oYE5PMsryrv9FcnRcs6eu+5ZJk6ZWBZffPHoD+QtTwJ44WbBxYyz4dQmFR584G9l2unTyqnTTtXCw4cPEjc6YdDcyBh5o+U9ZAH2OydhpB15/1TVf/gBh5aLZ17ij5DnwwSJK5HX4xT6z5kzp/zsp9eWrb+/teZ/5gXNzXrvj13RvPqqq8t3tvpOmX/++a2Aklgnn/YkeLGzJYLyzjvvlJ2227FMmDShrPbJ1VOVzxGLoY/4F/3yhmAZOD37zLNK9t97970ye/bs8vBDD5fN6gCUTwI2TJjc/hqAzPB3Ta/IS924SACxNCgETMmanhSDjkSeWJ+o1X+/hx3yBmIvIWk/8/V8Zw6yk/gUbrOxjXUir3EYmQbUqS8LadQnEpk+xKE7WWC5IOid8TbWaquHzewirSTY526BqW/iH8005LUjbri0yj3Y5T2Hj8OWnZQxPTQKqiCXmJ1sm075Cx6UQGE8yAY5Zj+8aPQscJfwpd9Yx/Ka7obYIa+xLsZSYmvEd2vSWoMZ887MbzPwHUDOPGnoh8wFp93BoOUTA2NgyVmxc8RYioZxjCyZQq3ME4P9/G1hl4pLv77UKHZMl4fkkRX5ZlaRsUMizlzQHdxZF5BGCy+kTX52WVN+pE6WF6wNixn52/IA/b6LJbTVWCCnTMqiJQd82mW13k2X+vPfH/+7e0cEmR9PnZOnpMWMgZEYJ/4QKo+y3CEulX3DQYABwpT0Q5LQdgMugeNHB/HHwz1YrN1eoqAakoqiDSTjnHhoeNRifuyfUPmr4hIzEwh0HwGaKdU/THK25ZjN9dPQTvy71aRTiHwMmo5rZqh4I2g/QLg2xCFJKUEJgNV/7DIwwAsf+Lp37pZBkLBgp2bsbYZfw5zCrgkLSTyQXqfMhgnd8SE9ta++52VWJ2csZq5/gIkFOPfTfe/xqeJb8GlTxs3KCYNY07/hxhuWDTfZEJS/q7dhga9IVGaIdhswNbC1A7JBs1riT0k0CY7SbbgTwUUH+MqITv2LXZe83EuCQR+NDbKg9f32P9i+XHT5xWWBBRbQX959991y2pRTy6uvvlrGTRhnR9cGGkxSB2Y/yPP6a6+Xt99+qyy1+FLYeUvsbUleria88vIrdaDwgfJhmUXHi4n3lZdeqZex3ytLLLFE+7TD2vacd+ZUeV4rSyxZf6MDPYmadtwTnPlpzpx3i8xkyyBl4QUXVtsORPolxz39zDPlgx/8YDl42EFl0sknlcWXWNxlfLXK/dY7b5elllhS9572SQm5oV/0euXVsmSVTXRT9yAvPfDXv5Zpp00rp0w9xc6jMdly/eKtN97S9nSmXeyMP8TCiy++qJMxH1nsI4rfTPpl5vvll18u71YZfnzISCX9H8AAMmOJu5l1i2xPMVEMVpmqru++Pad8+CMfVkl/tMOPyjnnn1MWXnhht8mcipMXq33lO/UnGpNYePP1N8orr75S/bVkWWihhcqcOtO/03Y7leMmHVeWX3GF8kyduV92uWXKQgsv5LiSBt6tg5A3qz0W/eAi+hRUwuvkOsv/6bU+XTbbYnON34tmXFSeeurpMurwH1d5WHNQSzPp11/TK33gIN1rFeXvniOfxe6Kcfujh3oFZYRH0bWfrX6y6Mp3el6fPO+xkGWdy/u8LWabC6wXZpKcC7S5XItABhjXWhs0KTdGaqQgfh3HKQ9JO755Aoq+xYG1y3qqgwTNwZip1HjWALb8nHtEjqZWtOugSb/s088GUTby5gMWS7xhPJ5wG/c0Wj3nRIPksTx4aRM/C8sAjqNdO/Wf+PWzkNdEbs4G+yDfAGTo4vOvkBOsLFi+ta4Mjz2vVKzid9g9yZh5XuAT7bkcIkpwjoYsyzHEhyU2fSnHFDzA7q5PP7MpZ+mjg3Yb2dT1TW3orzgmJikM392cwIGJtdnJ0iye/m/IlAdOTavsI8nO2NevEBd8sKTxSVi8IRORUwyDoZOqCnGVK6lqiW10zOakn+vqZJZHiL+RVoBKAwJr9nz2zYTLL1cWCrKvTPwbK6fTY209vkTRM7BYX17Mk8Kc0SH2VAb6q771m0Dd6Aa6DGTmk9ZZ4XLf+5vr6aAYtxYUG+R7H7hOzbBmRJCObgyWSJ8HvIPEHJkJln9OAc8A6okTysipTH5mADChqK1khtgi02bVwzEue0Q7yJYdRuD6OfR9//jUw4ygE6kGM1sDapcw2TsHIr5Fq5oESQ4BY4CPIEm1occkbDeCTrASg4/B3MjbkP7GOBYr/XYaIVG3+22RgD1B4ooO9i4WoUkUvThCE5ebcWnZXV+5XxZ6L/paTE22xu7oSxuox2z/g+0qWQzSL8c+++yzZf+h+5efXFavANQlP7vtvGsZNXpUWXOtNdWXMy+9vNx///3l6GOProT3lTJ+zPiy6mqrlkceekSvFrz91ttlwokTykc/+lFN8Ndec235xfW/KB/5yEfKa5W8y8Bi6tnT6szxB+rSjWfLGVPP0HYkD71eiezRdTnM8iusUJfHPFSu+9l15ZGHH9HZ4pNOmVzlscGJyV/KlVdcWe67975y1DFHlXfroGG37XctX/n6V8p999ynVy+efPzJsu8B+5YNN9rQbZFn+n/5i1+WK664oiyx+BLlzTffrGTyqTL9gvOU9L/84ktl6ulTy1NPPFUWXmRhJasjRo1QOzz73HPlnGlnq7xCvMeOH2v6WnDov3/9y1/KtFOnlSnTptj3KR7vvfueMuOcGTp7LvZacKEFVe8ll1yqXlW5s9x6y63lubps57XXXivP1FnuT66+ehl9tO1G8vKLL5cZ588oD/zlr7oM6YUXXigvVVlnXjWzTD1tqhLtofsO1f6efOLJcuToI/Vqwwc/9EE9/4hRR5SDhx+sg5x999y3nD2jEvqFFi5Xzbqq2uCNcvsfbi+LLLqIXu0ZftDw8uSTT5all15adZh86uTy6D8fLROPn1iWWXaZ8tZbb5Uvrfulst2Q7Sq5n1Omn31e+fNdd+tg64XnXygH1mVgq31ytbLjtjuWjb+ySZ2hf6gssOAC5fHHHi8HjTiofO7fPleJ/ptl4viJ5aWXXioLzL+A2nOPoXuWL9WrSadNOa386bY/qS/FB5/810+Wu26/SwdbMhD6xhbfKFttvRVsboUvv/qSWYlamXn2nbVS7jNYtS/1aSI36RiZ6jEo2lkcgrD++UybYzYGKb21tNtx/8+WUgxPvL/M8xxqiRP+TP66BIo5FNmX9xN5ncw1IRMTxB7v6WHtdVvDEv7cD6kxrHus7ewTtZskkOdIE+yeYitZrH8GS/r94Vyoe7wxlvXZr96rPWOmvztssiupZmHjRKhXXQE73KjHe8jJqls/nLld7UfnQJ0rFG6bTMVq315zFANxQ2kjR1fGjBcYuuEf3VAgnqBLDGoxJCamNBysVindEJIPmfQnvRE5qhZVaQYbQaKAqBAmy5jJdxZXB5aZeEt/5DxGCFVGJ/0eB4kOkVcmvuGTzcz1Hv3Ru8Vnm0nImzx2nQvyiiBsBs6gcKB/1N7BDbUnyKa2qL9b7CAPdZKYkn4T3C5nyfIeIf0YggfZ5i44BIqTloYjum6ZQHdHijQ+R/hK+kCGbIRqUnI2hV7m46c5u0bWSWM4GoAabUuXf5h+2qIbK8heGLTTt2KBIy8McpzpSnPekXlYP5rmdkMFlh/gUHv2AT2AdkHEuolaG4GsOZ775Gp27DL48ep3EkPuihCt2Uwp7WNyczsqh2zunF+GCig4LHKOszi93/lqD1XOjgM+7VOgRb8WXEDGGAHDjPW3PCL3TpNrzLfxC2LbvNS6Y1C795D0U1ILstQzZQJOHJuODaxr1QaQCBMmTaxosGfAjFl8xoaO+vNgA6Ig1XssXXHZzDpDuhbIelyO5QycGGm772/bkn6geZeddlXSt8IKy1fSv5uR/rreX1S6/NLLyl/u/4uSfiFoQ3cdWrbZYZuy9TZb6/KL/ffcv2yz/Tblm1t+sxLX58uB+x1QCftJZbnll1e/7LrjruXs889WInfq5FNVl4MOPUjjZ9bMWeWOO+4sJ046Qdfqy5rzqWdNK8ss81F1KvFBDJH0iyxypWCX7XZRfUcdPUrtcM60c8rjjz6ugxDeiGzwm68S5RfLvnvvW06cPLGsvNJK2uTuu+xeppw6pSxWSf/Mar87b7+jjD9hgt739Jv//E257trrdPDx3HPPlv322k+XAq30iZW8gBnGzJdK+utM/5SpIP1Ylia/vyNEv+ovmycIgd1tp93KsAOHlS9vsF65q+p/bF2jP+bYsWXtddaug4K3yu47715OqlcgPrb8cuWyiy8rt9x0c5l48kSdaX/qyafKwQccXC6deWm555576vr+8eWCSy6spH7RMqE+cfpvdZnRDj/aoXzjm98oz9QB3XFjJ5STp55cZ+TfLPvuRdK/kJL+6356XTnj3DN0QMCiLDP90y+Yrn0J9k+tV4JWWnml8t3vf89iF8X19j/eXk4/5fQy9cypdk8EXnPenVOGbDOkfHn9L5cRh41Qf590/Emapw8ZdYgeJVeB9GpGff3q+l+VWZfNKuf85FyNl8knTi6f/dxny9c2+5r+ftEFdaa/6jzisJHav/oz1ZJc+Ph90HETirnIckMQev2I/zWzjJpTJfcY6SPR8N1TesqCFpL+L89hHV6AUzr1urcNCwK3fW+ttdlUvwah+cJ07m5l7DXIjKh6uW2Qq52we542W5jh3dpOQpoZfz1Mag4m8aQNzuigc+1GZbO19Gw689OczwdL+g8fczhwgTZFDFiTfsyz6Ib32IzDB05YAcFaaVwkJqqgIepSh5jRe7CD+zZ9Dpikasj6WPvqnelvIeETaihLHLzR9Lm6dAea0qPZva1BFgKJNziZzAU0YidjxGNI7Z3a4DOABJ0KIZB+xV3EnduW+FNoJr7hPmTQ9UZMUyeyDwyKPRxC6ylk5T0oJNX6LwRkT5nUm6sYD9Sp10eqAnRlDWcdd36bdLWQzMxAnRIvjZvAWzsYafuvpP8f72tg4gEUUnikqNkSegQn7s53B7oDLDPlvnNAtl3FJxIuBx0crmDz91jzZLRbc0XsmJMIM3zQ0xeBZNZNyQPBpHJzbav9ngcJkRDMmsbN1aru9Kx5BBDIiBM3AMDlMUnNhLVF7pwRGdPOtDzuycP4Q9IFolggNR5wefXwtJRAj5Si7MAkiAJMTSLIzcLATEUmogW9yRs2Dv0GQkBgi2aij3mGxhY+aPKFvujKG6ZOtEEMKHPfXUWS3vIQOylu1Q+DnenfoK7pbwamDfFPN6WrWVKCUhhbMQ3tiAeT0dzeystP2hI+aFSkaWqd6c/9SVJFLI05cozOgMtr1k+vBAYU8EGQ6rHbbr1NuZjLe5i36kG77rRrOWbCMbocY/dK+n88+sdG+qssMy+7vCH9ww8YXs6acZa2KwXk/LPP19nc3ffcvcy6fJbO4st7S5Qk/eco6R22z/7lO9/9TlkJpFtm9S84/4Iy65pZSvpPmXJKOfm0ky0mGK+JcPQj/fsfsn/50npfUsve+rtbyjWzrilTTj8Zuc1sLz75xb9fr3qM+HEloshve9QbmyefXG9sXXLxMrIumdmoLuvSm5pr96/XZSuTJ51ULr3iMiX9Y44YU04/63T9LcglPVoKl/co6ZfZQlM/8JH8NWr4qLLFt75ZNv36pkr6Z0yfUYn5KTZ7U/87bPhhZciPhujN1CLX97f5fvnyel9WXZ6uS10OHnZwuaQu73np5Zd0MHLE0UeU5VZYTt9vudWWaksZGF0186p6D8QzZd9h+9QbY98o+++9vw7AZKnN1bOuLvffd385cuxR2i63MtyZpH+RRdROV9WrK7++4ddln2H7lrXW/rT75bj6oLtPrfmpsvUPts6BWGQpkKzpH3/C+LLG/1lDj7/hP24oN994czl6Qr3JufOSmf0zTzuzTL/oPLXX5BMml8987jPla5uD9MvyniefLiNGj/AzaVfuCiI+iZ19BshTSvYlviL22gG35QzmKZspNhLm/hbfN+kYSbxHq/YLj28mPPzcpJWB2kAqyXnQByjAohi52VgCbbU4JdGy+sbc4Teu6zmou6jJjdxOSJBbYQcnc5RfCRNJf1oXn+zuBJu50k5pXgz7/xXpV0BHbOqtlHnW3pidcQbmbLEhJka7uZvP7Mg1i1jSPG3pihb0tjM5pDSOQdE5nWH3S5gP4mWtRs2uv9l/6I+1BxZt8BU3/bI9kbXneQkkIkl+3R3Ogsw4QHqR8FukmOJxBcAEo1Q6w2/WaHgfyRoHVNSRdbHhHZ2+nejBdp6PZVY/1U6KHffmwLYAFrmh9OV5gLskhcH0XZf08+c8kHExgX09xyd+zC5K+nkPUzRifbCfxthZeQFCxkK3DtFf9ft/PD77fUmIcsOKXFI3YBsJIiHl8pYWYJ1dZNA/i3lccrEfCA2fPTAZ/cVRjAPARgCeaA1C5nZ/4BYfCJQTBrNB27jLQAd2iZUPNtQRcT+D6oOC4KPsbgYSXehMriPFMVp4IItzNBiDo3KOI0TfZgYcNnJeA7KYd0AwA4ayQXp5MxtunELCNl94qDXkR39z2bqpDcBUW6Q1mOg+jyxFByOhHuEZqiYx7EVg+OCFAiTM6NUIVdESMTHkGKvfafGtR+R9atlpc+lWvOs+qm35TZdlcA/nqmv619tovbhJF51o4s/5L/nSbyikTZokBw8SI7SNp/xkugbTllCb7VnVf0zEZjP5fMXlV+hfWQs9bvw4I/0cjCDOBFPbVNJ/UV3Gs0Al4Hy9Wteo77XbnmXGxTMqMV+o7FFnv0eOGukz/VdcPrMh/SMPGlnOPP9MPV1n6y+dpctS9tpn73LWtDPL8nWG/zvf3Qp2L2WXHXcp55xnpH+PXfYoq6+xell0kUWt+6rfIpVc7rv/vkpUTzvlNJ1Zx08oICh81V5XXXGVLe+phFa2QZOZ/gNHHFg+/8XPV8DNV+780x3l0p9cWk6edkq6gdfOv/SiS3RpzZ577+nYJOlfvJL+vffYu6z48RXLhz5UZ63hB1k6s/d+Q8vzzz9Xxh01rpxS27UZVMsfilMDu86wn3H6Gbq8h0HGKJz94GydWRfiLa9//P0flYjvVwcZGynpv6jevDq56k3cH33E0eV79Ybbz3xunbLPHvvUpT6j69WJlfVcJf11pv/iy+uNvHVN/9g64Fu1DlRWW2218l+/+a3utDT8oEPrvQqTyqTjJ+lymC988Qva97Chw8pZ551VFqpLZ66ppP+vdcmQLCOS2NId3apeuwzZpZw749y65Ed89L7aTLB168236jKoofsPrTs5rVCGHzhcCf+GG28U/qrvZDnXjpX0HzfxuLK63MhbydfvbvxdueH6G8qY48ZWrLxarr3y2rpc6QEdLMrypZdeermc95Pp6m8h/et8dp2yKWb6L77gYtU5k36xd95xxQu/+iTFk7kmXkjEzPm6O11TpQyT6lt9QiorEprQpZFySpcKRSud7js1sJVNPzUkLonqQSAygR526qAuN3Kd5DAjMD7xwBygdjAi7thE7fX8QvIms9quhPXrud+TuREsOYzm1TSTEqQSHPTpuV/NKz7iEprYVc7rNezBfn/32xsHtWXnEWN4Iy8JpuV+M7HJEmv0KbV1RntxsxA1s6R7rCLQNlSX2E7TW9CDrR0bADD3cgmGGrDBoJFlq508h+flm/INa5iVzmRSmuQWo9wWNXEadtYz06+5iwMEy07uMmDLCbA5AGLCjiIPsOj3Dvng+D3UHIsdxUIqmc6/uveSJo6XSb9jGMrwt35216XXdctT6utLsuD9fCO149mNhEBDLVVMiy1SXGbSbwnF7OYsCzU2czvmEAug1s8NN0Uc+kA+kIITmXPsh5445vGoR9rvQ08+VGf6bUsqjmTlh2annhycKehIhuH/huQ1ozt0nBNeTjDQ24mIhhmF1JCxDILUlpIF1j/B0PkcTzkMtk7ydsIIlNi5aS0fCDZM6aNs9TcCWYGbglndDSUZpExg+rlhhdayf4cTNXFAJv2HiZzFBkFpzoVtkm4NOBC3HH1HU+iVRcAzs0eQAxdIorDmi2Sz5n09ioTaCmanmQawWGPu39WWOxWR9JV5s+/yKCZULVhcVtV05MmcAvn60hQIcvqgnshbSb/M9FtQp1kAgljxanrTO6YW/s+kmtCQiYcVSisOdEsyUeBLjmlmfwJdSNuGLuBG1rWvWUk/8cRYcRTW44T0c6bf6sn75SczLlQSekxd3vNeJWyyo42sAV/7M+voqZdfcll54IEHbHnPKy+XkQeO1Jl+DthnXQLSP3SvcuH5F+oNrjvtvJM/YXLXnYRETi8LVdK/39D9yj777VPbXhsWAyCqErKmX5aLyNIgFhvDpmkg/whxvr+S/iPrmn4h/bvWNf0HCOn/t8+rtWV5zqUXGunXlJJy2dVXXlOeeOwxXVqkg9aKXyH9U06ZUoT0C1H+4bY/LOt+ed0Oit+vM/0g/XU2XklVgysjhg8+8KCR/jrTL/ITyyLDvnvsqwRZZvfFX4ceeGjZboftdQnMnZX0y441spzHBhHv61UF2WVnnTrjfdD+B5bd9thNl7zIKy/vEdL/gA42ppVVVlml7LTrTnV9/dLl3DPruv1K7O/44x1l0imTdHDAmf4zK+mX34L0j8Zstk0G7bbjbuWcuu5/EQ7MgFVZliRbpv7pj38qZ5xzhg6C1lp7rXoV4gcZ/fVG4zm6pr8f6R97/Nhy/lnnl9n/mK27+wg5uO2W28rZU88u04X0V1vJ8p7PVF033WxTxfJFIP0jR8vynng1+E4FOwmTjwaIwnfEv9a4lIPtfIsrPcajNBdfG3DzWANoJ5ot0HtjXNsPruXgbrTLOUaOR2V0QiltWw1F6fTaGnUpYovy5Yk6TsL5TKg0hUScNWF+YYEm0WFl69rOc2btNJ6ZYIspgvtGBmu2DWeuT6Yd7Ex/Q/q1r6y/xajXSfiV+qoN1ef5oZuWb2ljnq+ubnxldZpcyexv1vEJOuqT+xV7Jy4hh3CplPECLzEud9Nt51znVFm+bo1JHMUnj4BT6zIRBZqvYwPyLnI2pUg5hkQPf/YTgwhx5zYhEUh1sBM/MbllWrekP8WsyMeJPfWxyNMux1JHNqCOTTeMqKO2goArDGE7x4AIkdtRFfJ5aggTNg+WLGAS9nK+SRhrnMsPaNMSkeWjrp3yeRxAPPL0I0r6xYh+02s9UIoet0vL5JJkE7KbwT0oogcaJQvBREIQ5FlZDwAIzZuwYDsLkGSg2D7T5OQWfqFL7FgSd0YbPPhyYgrgSvOyO4YFtwGvdzSM75hgAQDfjionYDzzQB+YpZeBcbc6zvWnECp5tJcnGrznDWZqb4DXEmcEExOJKwbSwczA5GoagUpDboYXxyPNwMAQ7UEbSTn72d4bfiKRUZdcZJhUOWPJz3kslNIKQibui+AaT5MxJWliBknDkyKUyzP9lNzxDplFluOPmfcTefOafmnLLu3CN+5HKyLNA2ocY4gzKJrjybxjCawf6Xdf8RjP/Kn4IHGzqDA5MuYyITXAhf9+uPUPdVmI3FAqx//6V78u551zXhl1xGHls5/9TJFtB2XGW4jcFt/aQtefjzh4eFls8cXKmPFjdOnOiANHlLMvPMcwUdueecnMIjv57FlJ/52331nOnHZGnbWeojfy/vGPfywTjzuxLpG5tC4pWbicdOIkvZFzdN0bX4io7OCie83XOJJtGacK6a83jxreTG6Pj/rFVbPkRt66JGXckTXe6tr4IbsF6a+/S/+XXnCJrmGn3rxp8P66tOekEyaVU6eequvJ/1JnuY887Ai9kVd2ChLifdutt9V1+5N0+YvtZPaeyic38h5z5DgbTBhD8JiQz4IRIf1nnX5WOen0k2yCBXvov//e+2XID4eUE046oayy6ip6w+4B+x5QDv3xcB1gkPRPqv1yICXLtWSQ8JnqE1nyJDfJHlWX4YjfZImT3H9w+ZWX+9ab0p7oIEu0xN1yNWRSvflW1sXvvNvOijfxkSz/aUn/A2V0faiRXuFUnMxX9t51L713Ydlll9W8LzfvLoydd+TKwInVnzMumlF+839/Uy6sA0aRW25qlnNlPb/gb8dthyjpl5t6JUY40y+kf8oJU+rVgPfKqKNG6TJTsdnvb/m9k/4pdfceXd5TZReMXnrRpfoMBL9RU7HBG2ohNglSwD0RTBJAK6DNYEFyH59Nw7yOBMIBWKZCej7zK2LL6lZaG48Yb3JeyxIbfKO7lpQwUXiNsmsOVkM5VSLKxkSTYC7nABtYREbpEjOLMdta1rIZ80SQC9Zz/bcSI6kzvomFB6id2WcKwwbX8ldvTjX5jZTZ1TJuQ5nJccsn6lWiQT6RN5N+mk8ky6RNJ1Hwo8/6a20xRpWJvy6X8qKNXNRXS2ivxDdsaN2Y/TnT7Lnf7WXysLZa/BNLkAf28vqtbqfHAli0qW3z2ZJiYsxtS10zSJvYsTrP4+mfhjvDlqYBi531FDsd2trjbr+UxyyHVyazJK+Qr0v43aYaepBK+mHNoH2MuJpfO7py0K6HQATGVzOAg39cTEjs7Tc3jgYAACAASURBVCXSRKx5OwRi429o081F2SgdAynHgnLOG8hP07HOxR595lG7kReq8RKgbzGmeDfHdQmwtpcSViQe66mby8KQIEWWeazvxGh6HMCHrjiJU6SgfSH9QrDw9GCLEm/OCFTWwSSL70xWd4hIk0h/VsRnJnjJDEnKQZABThn66MVkwwTNoKHVLM90RqvSlyR2BzqOUXViuYYnaPQrmCMQ6GUDMocA3ivswCUJ4C6pYNkBYp9AUiQyBk/Yn3hpcAC9SGwtd1rw8eVBpj+m7/2YDuFvChg06+Ayxwkdngu0+EDWIc/r1SX9kfi4U0gUDnWNFDM0KiL5msmoJal4mND9CiTcnOKkHpXW9Hdj2FzFQZiCwAoIfUiZUiGSmf6VV15ZyeMLL75QFltssfKDSvBlRxZKJjevXn3l1XWHntXK85WgytrqW266pYyfOL7O9L9SZ/pHlLMuONuL5BVO+vfUy7ljjx5Xd6B5ut4UvIIOGh7824O6dGihumPMPx95RG8MFZvKDjHPP/+8XhUQcquk/9SpTvpVjY6zrpSZ/rpXv5B+2bpydyX9B9SZ/i+oLbqkX3XCdnHy/sQJJ+hVDdl96O2339ZlKjL7Ljeqyt7wUyZN1qVKyy23nO6SI7999WtfiZl+Jf10J6uF5bYH//pgGXfE2Gb7Tzn2x4ePKnffebeujRfSL0taPrnGGnqz8mbf2FyX91z8k4t1sEGdxx41Vkm/zO7/7W9/qw+rmlx3+llSl0jJYEpI/bS6I5IMTsRxp1SbLlOJ95Cdh2jeE92G1R2ZZK97udFZXrLzkOzec5au6V+wrum/RpfYtKS/lAljJuiNtrKF58HDD6k+Ob28Vbdm/dAHP6Q7K227w3b1XoSv1p1/3qqDuJPqzjyPlVVWWUWfn7Djj6ovK2EX0n/8pON12ZFg+KYbbyq/+oUt75HnGUydMlUHkoKD1etORfIApukXTlcfiq6ity3veb/a565y+smn6/0Dsrxor333gp0S9hNOIl4zeFok5RhpakeOH5IJhRCyribDlFU0rSnz6MnnTtISqYiRLIOSQdoBOoGguZOkyc6xPBAr+D3P+wChJfAJsN6J2gj6mWYmZPAuJlerBdZfmpzxeg67kjnhNK/cuS7nyAHpV010v3/Th2Q2E7HBPpzrcNntymtyb60JZmdO5pJmFdlJtOmrz/pQn5p1nYjTF7lAdg3cFEPL9WFNK3eGUatxxI8NrOD4TIBNPAeKV5BOP9klXpczb+i02eVgDQKdX/WJG2CQdV3n1GE/8jyNkIxThRf5SNwTp5aJotWT71uZ7BN5BU2luPEYiWPUb42fiFWcoL/T3m3d7MFEI0ifD24m4IXbaVrwJN8l7gB/2ORC42Q7PnFcbdUgE8t9kz+JMLfxY88+pjP95hsQzfQ+QNRFURgnG7uZKUmHqG4Meg8iJqmY6ebsgQMeduc+7vogAywdSXkXRD2203LTJ1wywGyrTQQWDnQQAIBOooAazkr4w2IAXCPntEAoacFqIPQ98D286WeCn4CHiUiMk+M5so74hivTMZaYmaYtcSdM2WdZ0oNgb0bofUEGUFJH/Vj/gN/mPEG/sXDldOCDDgwg9MqHytks6jMsp5hxMDMlsBBRx5T9PYB5Ka4PXHs6gLuI2f8d6SeGTXhLqOF7HahZZTC7S8nwB2h5vHvm9oF1m0/1QDZtenhkIgcY2YhYDtLPprJJ+J3PMlUhZT9+2abxv+vss5AuWbOO/JK8Usobb7xR971/qSz7sWX1ZiSWrkiu1hPlyYMr+VZI/1uVFMoDvnatW4DOuOgCfzaA6P9svTH2nbfeqcR3mfKBupVngwkmylwpGXZyoKwh9ZvyQmP62OiJzSgimxq6NFbmq4T25fJGtYH0rb/zgWewgOxH//rrr9XZ62V0m1H6lXt+Szsx02aFw4kfbEJnWvGzYJKlU2IT2SnH1HlfZ+o17+jAJLBCXawg1N/rFRgh1YvWdfZCxmXdvD48C69XX3mtbgO6gPpTQ6ae93LdElPuT9AHcXm9w2DaDtLjuLOJ4lKKSrXtC8++oFcOFl5Ybub977pH/0u6xelH60BFBh75JQOE1yquPrbcx3RA4zkDudHW13b8VD/KVSN5XoHY6O36bIb565WfgWJDdh4STC659JKKf4s5myluZtU0htzxjZxqc4hBU2dSwGizkyQH4ihdYpfsBnzpUWJGLi3A80/UiLkmpY/sz8pJGqQnSfU3pmW0lSfjiClLOagrAE/UcmiRMIWs5T21FdKEZHy7faCr29gOoImAn+jLTB++9vaAY60HeCGb+aywZxngkMcNlvTLvSlqEwZSro1ozHBjmJErHMyNJJIkML7kCM7grL+T1B5kacdATvwYzwmg0vCC2DpNLKon5XzqDhOGJS1fdG0btmT/4AYGsH5S/o++a1YuUAWPudoDZ/vxMDZyIrAIEH/hJP5N4C/zGOhPTMegMQVsqrG5TprZukuJ0R8JJPrX3M0ty4EPszsxbD6MOOq/ZDsbsZvbpGfFS7ITa4jnhk7t99n71DCxnGsra4XlanB5ldckJqed7/FnH1eaZMfJ/0ytNpHht9BfjzMSY41FYETjXWilHJNAF8GQA7KbgW1W07JdJDkzum2P2YtjK+bpeBY3B1SLcf3ZcdSxfP3J7qzOHbUaDRQxXvS7l4iZlPNsdqcRD00UYu2diTMlUHgNE+MBNVpXkybB3QGPISKKRB9T4hCzZ4oVf9AWddT+nKGgU5afFIBBjKKgRFKGXbGDlNsPhdBgjPNgg36kP5JMUpg4z3au3QmGBkP6ZT2/7t7jidj0Nb1tWVwU9Sol7UWj6WGx/MAGYWancGdbGDPK8mDSbICARgGOWCDhCUV7EW2YNpchoSWcOfEgNlIDOT9wmEkceY/AW35WBgmpnH/brb8v5559bjmvLqHJT0/1yQcCEf06PhTMbfI1gm56CI3ksisfdAGDTHy8gmRphUWVUcRgaW2Ibi03MheA9DnpBw6yLZwMYGCR84z7KwUdfWykO5K3NY2IttGEhppgzvxI7PEo80R2qX1j5zV1H7HJPE4EkvTnY0UubklMn/Qtjik/MYaddEt/MISVnagl/mAZm/Y0G1ARFdu+c196wEXcMAhJ4iIKMqhwPPrnMWavRLTwA4s9bcjtkJmP+a+ey50+1NBN4OD0FG8dJ7XxHpJ7jXaMWeSxzrlvva4A20l5rwyio86iGw4sBbW5yyyFXEsbMN8i3zSDKvAH+sZqL9WFVgkT0af5MyYgLEfavYY2MFYx9RhbamZhO1+5qV4FEuI/r5fO9POVCZ1FQ/AXDStNeLAJJ6hUWm3B7Z1m+gOL1klwKbgfeQa/Oo/QFnFvFmuax7j+ZqTYGg17opMUlubZjJ2UDlx108Ia8hjCQNluREZuyDU8GZd+oB28DoZxQwiFvtW1fJOzcQ1Ov5i2rBGMc/IDamX2jVfGDpxiPmMdTTUDpvOloKYa7Cq5DP5vjMSTkkGdYyQ57LBE/jvcJ5gYcWN6GIbC1pEX5fuUaTq5j1wjy8JcI271TXfU5mzHfM3l9PM9/szjxkxEeB7khYYJl1Hm2AMAW9LvwahYRZswUNdhHbshgeuJ6ITZIpI8rOUt0ngsODYIyT2hPTVcuwRG9XVAQg+P9BZcuTrGgCMHYLTNYMjOVhfrEiXTibeReKHUXBuSNzqIPeD4NqC1MvlvkZ67PZMo8PJrtO5JQoOwEyWKB/wPPukBPYJZa4XuQsg2un3gM4Iyz6CYyZnVbPmLgTFG3bzb34s/C5FmoAQwy6D6hc4eJGJk+Nb/h14JhNLHYNb0b7BRJf2bGOmnr/VfIWjahzoTL6QsrvxJ0OYuCSZ//UFrGeIs2SPPEHnd4LpMR5J5UtfT+k1SZsP86kSGydsh/fn4jHUfeLlqFlO+tAEyczc38yFxHcsNxh8zQdetSzGX9eCyTEWWsTSDDvqokd7M2sqB/IRErxgE6c9bDUYejvtOcqJk4Qp8wYUDFD5Nrng6t+EJ1Ahy6IPuLDk5UbH4BpG0H9xneZCcfWSYAl5VdzMICwZxxyelM5Joy2irN/u2OQYYhC7dJ43m4uESgBTTJ9RPaxkCoB9+fLBPJqPxD7AAwzGAQH7rEEXavCUcORmYlJm897gyUg5sbLUjfe2YlP78N/jaJM6xHvFL+VN5TzmhG4XIGcGOzXpJYNOMOMjZ0r5rxxWoJImcG2h6KmMTS83gUp3KfgzfKhSIRMayt6qpy/JXmwMTZjvxzHxpuhmh52CLvjUyyPzKeDfnKumvS8P+J6SfOdRiKNUsbTL8SeLvsaD6h02oFSMnbjiuLcMG5ByKHcS72TFsSuxz0GO+5M4+9CXAzPJAOyYsRgQB++ZCiNnGP+3dQ/r9wV+Sp1oMuuuIU7TtV9RgTw9VdqnxrZ72+mtY9IyBvGiDAM+nibA2+Q6CaO1Bu4Zv6E2u1MSP/cgVHl6NAAbfi1+bwbE9OSfVnx4cZ9KfhCGm6AZ3h/VBvZzy8FSSfo2JWB6sPyPvNiKgzjKGOeD0eITtvX48/vTjOTc7IB0YTkTMsFqIxCA5OyYJHGet7pY0u+SViQlPRnNSmcHshbMNSIVIM6pSvLSvvkWb6+TsJsy4ydUCLW6cRcEZSFGCDwHsyUqJeEqAsIP9bjb0LaJYp2ob+SZqQ2g42NVKQCQAjG4outI6xCgM1iWTRwp++NLaSWCnvkxcSK65CJl8SFfQtSUk6LMzWMhyAvWIJBKnuGuepN9GqOFrBzYKRTx10+TJRUg/5eSVMpIFBFOuiXHC+BM6AOr9KLP8G9atFC0G1ElIWv1Pdf/wRjU1nWGQGLbYMJs2RKmLceqCRGqzy1EIBUMfqMsg6O+eOAWmAC8TmDahryAfZWzkwTZwVregmcHdSIkkYu5bXr/jbHBexSX2enfOu/XhWe/qOv4cw9pms02iFWaVBeblDfsmejoey4z0eLeJxYEn1fpBbg71gZG4UPszfFFX7atP7qBNtG8uUWMOk7jGd/9St4cLwh42idlxM5pjNccibOlpx4QxbON9I6vmLNsogGM82srg2eZJxg91NEiFnUm+st/b4hFJ1tq2paHSDm/QM1zBYfSb9hFLn6Rka7/5obkKpCA8uQ2TJ/Kat04d2aUqHX2TPPI7t3kSzwlvsnWWnvnRQtTiPv/xJ3sylhSvyLnJFnnAqmUCNnKfuOPgN+wtzrqZjdoxb2tsR4x9TRs0A2bmddjNZMBVP5lUcFIFBdghcOtXYyxAPc4UP3k5GiVj7klx5T6Vczyfy8QFkgoihD5znOLZNv8b0p+xQduk4DJr0C8aHARw5DzK3WIQ2/QmfeVtvy2kM96aXMV6wtrAzg36+ur1e9SM/BsyhueMDBD6GV6zdhlfqR50U6BB33qxvBE6Wx5HvdX2su3sHP+/1xrkQWIjMmJTB+3cNLGaaw7rkCnhahLrjh3wT+YqFwj+7eaFnpurU57p5pKclSKnpySUjR9w6s3/zAm23slvctc8q/bucN7Q1nSHf7p1n/nD6ldt57GnHmuyJIPfi3oGMYpTD5kgChrUiZjJCTC6fwOCo4o4qWPhdapkRd9B6eXP95PNkaByJfJCoLHAERRaNOXeACQaIU+x1teMF1ttJi/1DzmQEnMIZ3kYHKqv1dTmsc8BFAZRODRfGm4GNhE5FniiB/+ow/FYcCRhuiUKUIZ2hxAjaJrwNMMbsW3daZZQUwV8HOaJCPcEAfxOu5hhYhec7ky/2NFJP/pzbHqyyMkoV3z07qyvST1NkpBfBkf6sWWnFykgB90aBkno7EvOSWihzzHhdoIR3N6GOScsHtzKifSlu2qkQi3d2vM2mIg797fk2GR7BnXLYZkZm2v1exI+1YnL6KhDk3zzANqwaQPZJIc22qZXiiV9+Z7g6UuVAZ+trrQ+ZSKzbIZocIxJQWxVE9KvA4eeez9a0m+x1XmxMcSXDzp4BQ9bwWUSrRaEDG0cRjnyXtTGwHLCdh6AdAdJBjAM/KKscpiQchKPaQ1qvocEmkOCzlIukTSTEy5l8kKvMmTS3/qYMjO3+L+APRKJE+VoN2LZrty08WO64+pgYtHt0CAKZsRl61cf4HSM4bhT2Jlzcn3U2kQRBXtcki7FFX8cRJ26hOCC+9rBqdUfFA2AMBP/HDP9BqfZpfZeaiyWyECXlCW9vnJNveVmWhFJArZGa7gia7b1OCEOs+H8vIjdNq4Ml/1JvzSe/Wd1KPOP/9FMf8Z5h5t0B0TqGOIT9U/lxEQhBzoRI6Yf7S3/dnez47F+TyF08UGAnmw8QG8W9hPMyGq3nNAcxpZjWvJpPzKW4tCwfj7eYxLk0fHnJzI3mCwWDrFMVXGB+GkwkZXI8aLmRZ4wwJm+feqUy8n41LrDwU4MegAO6E3Zkk/SoEAPYv1zGYFn508MPutPf1W9Wz//b0m/6yza69Vhy7Nm4MGSfgjP2ONW6R07hr1q048++Zju3uP4wk0XPaQ/OZ9vmdr7Ko2DGmClBBazAzayJzgZAEJqGHQ0NmzhmdYvX2Vg4j1JqpICXbuoEQZf41/eaKLeBwI0yUiSFNvnmX9DiZzZcEg3XASZgt77iuN99Ilgf08vZ2aBOdNt9tCcA2KoYWGs0doG+LrFmPbLiZEFKCc2tk0B4jyrXBkzgY5eEPhxyRlGVpG0WMBMgURQYE0uycAyk7mRfpMxbJtgG8Qwidgk8gB4O4uQlDvh2HnP9MvuPfJwLr6afaRRFER//55EAVvfMZPTbr5tqzHa5pKs2dF60lTgxfT9OlPObWBbn5Bs6w2N6ERtmuzm7aBNkgKSRxYeO84aMVmC/OkMFpKvFkKRB4mYyVye7u34Rf8cGPuTBxMZsqIayBsId3KEPUUceSPHQpWh3W6vax8MitJ63Ax4G0QwH4XtzQZR+NQWIi+3s8SAw2xir+ZprTjftucIQhDtSJ5qSY3PEjoIUG3RfiYL6mLMgFqOQg7Bv7H9MnNgHGN+J8ooKPkF/A5s54kFy8ssgEAJ8lXOX03ce75jebO8q4N7ldXoDmcR6b2c13ygB5Fj0gj+6RR3+cgaEwNXdaZN2NBGKPZWi0AmKBtrCDDwXt2uVQu1LrXDtpZeQ1jOg8g0A5+ufC1EkSJa9PtQDDFpOsXW0p0mHLjMgXoVm/Fe3/OzmlD1NjvoDax6tc5wEHXEq0jUJfia7dqxiYQloRgT1Kqpo4It5g7EMmPSawlxlswi/d3027q8pz7cbV4v270HZukXJylmDFbIe9Ivn9qOGOByulwju/37tpRNkWIetwkbytOzdbj6B5NJZlL4IfAaxAF5yUmw9ZHR47m7L97npkWvVfsd3fRFvkJb4wS1Z7Ij+YvSBjYKXTWT4HyrOaa/p0H9jRu6wCaIT9Y2v7kaZmauQmQbvPooQ12ae7Q6ZtArtoLTZOXMc/WXJi96OOJNYItt/P+QfrURnuTrK1WgG+1n+trEiZJ+35PefzBDtoq0mmeF5xZw3TYsZ7WjMzU0Ey8QoOfh5l19Lx+RrPJ6XJMzQJ4JDeVqyV942u4uD1kYh0xvDfNN2IyUYD0Ag/jQQbsLgSMVLHZSZ8m1K+FAcNKXCngytsouN/HRV5qULHKkDdra2gOB9ORJggF/qB1CGUtKmvU7iO14W5sOcmqqGRmwtY0M4Ej3QV6RBOFB6Y6EEbXNyUAuQD6gkuMps4oZ6Sfn2pwgqY8enhKvfPz/Jf3WJAKaNpCAVLzL8osIdsO3ycv/G/mABbtJBTHDqGzik32ivWZ9KWKGxIreIzYc455RTS5zfUpOLPD5JqN6sgw+pGQTd+YOIxW213a6yV7D2GLZ4i65DH0xwdM3xC5JmNkINyAiZ6isyFaMZ38AS8c2HIQ4uXQmQPIT+A7EpvziuLHYYP5xCVSW9uX+1XPtrxcFxQd/6JynAZFKqha+3u8IIg5A2L+FZhSghjijq/7FyXykSER/7bm4ysQ27EBmGfeP1wiPAVEcPqfPUn5h3vWngvLJ2YgrzxuM22Rok9MEimc3JF+6HZI9ky/lW68lanPgFD62QS47wA2lAu36nT8HhLqoirx2HPnQZLNJFYmalK30ffZbRoLnO9OuOY7+y8eHT4G8hBklT+lgxpvlI2uda+vRnR+tcQ1C44N5yp3yU7+6GXmxNz5MI4tgqx2wmQnUYLjNC3Wf/sHeyDvmcI+zLkcgKWa/mSghjasMZhsb6NsNxf0ZUuTwti5me+a8QRjKv3HjMiqhwsWQ4Tm7KW4NUjxn52/lvWLCAWYIMDtEEHECQo8HSqih/RaydNuPz1HD2mOIr8CwEl0DoNV99oG6wHoo/epyQGCDtS/70fNcTr7adjBV+rCxpRlHRbUYjPpE+dmvf0YtHNgG0aYfM1DOoq0tWYPQmDCiHyeOyI872Qt1ZADS38EJ/V1J/6PvcwtBs39+ym1OMY1b56pv/rFfWHBGyo5jYqLSOJvkAsrLOboeFyNg9Q2CrkkoSD7WdBS8cFhINxDp11O5+0JOkTBiJlyNE7rVPhki/2Q5uMoms0TeQGsphyESoA14QHbQLkGRSb9iSxOlLavgmmVLXmFrEnPVxW9KJFhJodgRE0Sv21lsM7kwrzJJCKjgaQJZyUs9RrZX7EMsmQgQf0hYeXCGJOjoCRzB7ep7xUU/oqQ4t/ZyXAya9G9YZ/rhtzzT3+A+FSuSfoe7Brgd3ZO4cBm+W8zp60yWNUmlwmN5Iwo9ZSPx1rW2OEYfvpcJAHyk+VbjJvktzairzOJHFD694tCneMjp8qA735UByV0Jkm6ZS0zEoEhRo37DTJjLErPq/yJt8t4CJEqtZ8wFkrYhT3/bWBGQh2PpoISbGOCyqJMg4oZOTYRObdD5PpMm/Y3xlooaWFVgMgMG7zV+mRO6xR0yZeKf3OSzPQQXSZSukcaLV1jafGR2d04LbFgsIU/5lpNBDJ00aBHUg822OtBrc6/nTGKfPkPB19M7u6HoA6XcLhHL9FFjvtoOceExlZKzxUUQgOxDHhbn2XHMERoneabfio/l7vpXZv1zDSKBycSfxmWuzTfoMXc6qYPdtfDTF0mXPrDxr5jXjZRHPgi4hudzzBit6uR9WMzhWFvkHvU5P2mLGn8YyHcF7NTpXvnFlm3x5HaQDSGU9vFcDcVL9YmS/t/eODeT6G+HK+nn7HCKMZxJHzj59BZxJUjvcwD2q79zHPXj4EwXOfa6QjZbj7scXJ5ZJcHuVdqx1wt/myS0t1EPko/jVItlqcs4M5P+IN2si9ahHqPcI+7HGcjYSUzjH4o/dma2Y+VWf2vitj54lU9xlGqnHYKc7jYILhCEHTmMdYycg/+K/J3Bk9X/AfJUUtIHuOi/zSIDWKMBhSgZXNrPZ61WO6HxtOkH8w+Sa9949prJmX7lPApUgCIlDnKtx2Smn0/rUycH6c80dCBFOTJy1buG0eRu7eaRWgayCQ7YcvadDbKqIalL0jE0BmFyUKTvPAoSaWcf7EqTKpIdhrFRFnR1EQABhwRBA3RhxMwH2LYCd0A81F9oJyFU2I1FyRPsZfJYP56QlCkjcDU40mVl+hhrAfNWkJkkwMoumRXQ2IqUsxxc39kcmPRpsEG5mgCHip5hzMcoDT2A9MCCb1NmcjKRCTIPy0klLA7pCPLOZXDipdveYEn/+vVmXtVEkwYvsYMoBB10j1hBFEcmtdVmEW9dvBqOIuoUpwjosD2TSbTLom/dGX71UieAad8xJoHjWkgf/sdDZfmPL697r6Pr8twzz9eHPi1R/kX2oxeNa2w+/tjjZamll6r7vi+ouPF1+B2sc5DquxTBYcwXmZC/+fob5dlnny0fX+njTrQsP1hsOBlNSTqSNX7XomTyzH5wdll8ycX0YU1R/mh+2AQTCM0uSsyXSKB5RPiPv/29rFqfINt9BeQRu5k4uf+kgJtHuA80k3xD8tG4PAvgtfosgI+vtFJPf+Yb2/noD7f9oTz2z0f1IWei61e++hXdez9ekYHAeYNE+kGGDTmS26b6dqSA7MP1oWlLLrWkPvjL0zEmCkT+2bNnl6WWWqo+2+EjwE5aj5yzoHZif339ONMc8qVlNxTwNNNvADTkP//c8/pRcPjPfz6iz4tYeMGF9Tt5uNry9aFqi9QnPNsA0s4hCc54oAlS2pJOvGD6QEVkw2YTpiDOxPJQn/llP4g525q35gjft7etr96/E49uxTCSmwcxDdlGvWN8BDlB3mCgZxTpwVG/OGBvCBnVq//GBhPIb3gQZisHZGQ9pIka4oN67cUyaiDpUPOwQW1DgAIswDRqCzhRSX8l/IPavQek3wdy4hfUUnUpAiSTQNZylYO0o75977130+5d2bjxfm6k337rh0TilES0/ov7RFgJ7NSWf7Bmc+DVT6KmvqL3vI2mcx1tvr9srDvkcRTF6mDbK5f3ZpzYMzk0rWsMda8O2/cW//bKLEOC0L7nlTzGtB3rAIFpI681kkG1INS0dTpKc4ZKql1m2/Ao572pRjdGSLFAXaAS8q3JS/v0kv40yPIcRk3zua3ejI88gdHqX30lpN8LkDq8l/SHE1rHGnlqvzNFELD4YIIwUtPbbo7TYmDmdoDRqPVLnZmrf3IybklEJASXKtkkRvPAiBQFLT92qc6gwxPsva3fAtiUaFNhe9+N3yAoURu6FjISrkpqMbEZraDDKhOJB+2ZkpKBB8d3HMCbJ1ViVat3NOvAbYBJ/5hgudA0SSApaLMAsFnHl/gpbMpgU6UjDGgLjfe4Ky5y4kAAgxLZ3o1e9CcKKn2fCf//lvTLDj5sh8tESNBpkyyLpQ/7H0m5TYbag6QaxHfjiTNgPdC22GO7gTEkBFjeQjARKdjDk554u8qw3x77lSG77Fg2/urGBq/63bC9h5XDjjysrPSJlV3fA4ceUA47+rDyseU/hu+66I7Pfr9Cei5BYxf4aPY/ZpczTzuzXS0M5gAAIABJREFUnDjlRMMddGUR6M6WNYNg6oeJizlz3inD9hqm26ru8KP6BNr6Z86cOWWB+Rdoku27775XFq4DF7ly4GXGEo8PPDzSq0zb/3C7MvOqK+wAf7XlKR5Gg4bU37yfCG3j4S9zI/3XXHVN+X19hsGJkyf2Ne5zzz2nTw+WB2L96//5V33o1mOPPlaGHXSAPsnXU22T+wwH2e85Q2lKAsnmDkokJ8P2GVa22X5bffowyRHXkM6pdjxg3/3rb18t22y3jcmbcoJYiAVUf/M5m3gQkz6TSbGsWcD+rwJFQWZ6EfnPn35+eaMOFIcdPKyMOHhEGbLTkPL5L3xejx8/7tiyw5Adymr1Sb6CP14F5RLWfGWx17isZ56sPCtnooMCZ3GScrXlIpJUmxW3Ga+oKzn/0Fimauhu7cr/Uo2BsJnoiC30igH6VR1z7e2gVaVjwhS5mxrCytta5V/qfTlmOynOJo/FH64kSx/YcatbJzLhM2OhriAfEStR+9rkZ73aMqm8BDmTjv/Z8h7YE3q3ZC78lm3stZoArP/KIFuv7jS5INstimHDhXCI7xjYqZnZP0qa02YDmYPRzvzXSH/mJq0Pu4SfvzqPQtR1B3KUJ0/Q8DuPR3Ur8l3qNtccfh2k33Cat1UmFuLKucWiD0yAW80nSHC8gq2yoGawfgSZTkIleGWdst7SlmojOEe8dHHsnNOiwnNVY3XnVtFpNy87F8hxiVCToKZ/aF/nESlHMm8wz3j9aiHQfIobedVoYmiu1zRhHWyeLCx41c6eNOh4W5OmocqkDSPmQKXBGVyebqQ93QGOfcOguPmtm/BMhpCHRJrFikAKjaGNJi04FzobbrimsP6OrePoGNcXAI/AS633CWLmBbrecwcTtMgis5mWrfVw3kzFtaLdEa0BE1ZSH9hLjuNNcLyRJeelJqVmMp2KK0mNtgqfExMkW7RF3HSJll3/KN9W9M1HQA2EVYEdSyq/L6myh7K0s1zJuCw8IHoiM5erGGbDHmFbfKuFEjuBeMG04wcz079BvZF3g43Wd7PGTHZKg3jbbxbcibAQLL1kHLvwMNkEonKWMs+wwPMY1HtAvQVg42Lgwwc/IAxsZ/zRx5blll+u7LXv3uqT2X+fXcYcMaZsVLcnHTpsH431l+vTakcfelg57dzT7TT4tCsT22ShzgUrSKA3UR7qkn40YPpiC7/kU2I9k38hrDrTXwcrb771Zt26dH5f7nHg3geUE04+oSzywUXdtEN33rtMm35GWWSRRWwyAU9J9j22U1yJntv+YNsy6+pZnULPElFNgSLGGxLFW1H4bFtLTch84iNQyrQqvuL7LunvFp2jRh+pT+49ZMQh/tTkvFwk+91x0ic3NUWok98pj/hdSP8PK6H/6qZfjZunYR/5XQYfMqj6wPzG6DWPIqfQ30qOU7x5riVy+y2nJGbxr0GuDuLqE4elfXmasA7oFljACm/9bfwx4yvpH1JWX92uypjZrYC3eSiiLHkxfYkakYq321VStdrLchoHUmFCI5BKSuD3bP5+/lFMU0aX3L3nclFPq9Xauf2GmsYboI38GKh6yLeeiwqiZov37Mjato0lrE/TIOvIPkwE6SvMB6Hsqwxy/agGtPwhf2UnPcgQhA4kPJP+1I6p977O8t80iBt55Ym86i/3ZxhbZFS8cutw2pPfo1ZbTRyY9JOAsayxbjsxo92rDH6FJdzX8ZNxAjAD4wc4NpPOwE1L+qPPrk9aN3Gw0A6AzLZmBnNq5g5Rc+BDhSEAg+76kX7ni34MwkPujzAnhA2AjU5QyEGeVylYmhfrVVbPsBft5gfl4gmY5tgkLmCIaEVlS3b0fGD2yK9gZ02oWpPK+RhXqUpqx5G7mF+CF1tuIs+2+DQf6AoP90eSJMk136NPPIqpAgRgSnJ9Cb9aLxFOGABawD50DCzZWCHO5dcksAwq8xIIOIcdvMyXFOKoDrnNlslw7aknoBau9DPBbEUaO9Yg64refjMZIBMFw9oLGwIAPQnPMQLAhREcTCyMBA0Kid4aqcTUSEzKtNZI8lEOYWvXlpvkgtMUh4Cu5WkkYJ/N0dBgJjL/ZdKPLK4A8zvciQfDocUv/xCQ7rfUtquCBCPn6GDLtlVUsOPGNwDL9bckbceIIgOSfhYY6m3VIp7PkPx24vgTM1L7vt9wow3L+huvj98SzlNqMfRGH2yIREj9I/vp454GPdaXSxCvKOqddJsHXk1S6iMt/S4tUs2egovzfvfb35Xrr/33cuIpZoNrr7pWif99995XyfG0stDCC5XrrrmuPPrPx8pe++1Z7rrjrnL/PfeXV195tZLpRcq3ttqyLLPsMnruvXffU27+r5vL22+/XWeelylbfndLXX4ir1/8/Bflgb88oO8/vfany9e/sVl5qPZz5ulnVmL5Q53hlhj+0pe/VNZd/8t63N21r6U+ulS598/3lgf/9mBZbLHFynY7bl9uvenWcu8995aFFlywfO8H3ysfX7kuD6p/rvvpdWWNOgO+2uqrlssvvrz8/Nqfl0023aTMP//8Zetttlbdfvnvvyxf2/xrlajOX360605Vv4XLn37/x/L7W36vRHKlurRmq623KgvWtgVj236/kv5rZvVYWX57/vkXyksvvVQ+sdonEBPvl/vuua986tNr6n1Iv7/5trJiXXJyZ9Vjdl1+sugii5Ytq71WWHFF98stN99a7rrzTn2Ggczki+1kpp/JXToWH77w4otl2ND9y2nTTtPlLYa19EIs3nn7neXWW24p77z9Tll+hRXKVt/7jg5w5CWDioceekjt8bnPf75stPFG+v1jjz1WbvjFL8vzLzxfPvzhD5fNNt+srLraqkr6v/HNLcprr71WnnziCfXl976/dVl66aXVNj//2XVl7c+sXVZaeaXy1ptvlZtuukn7uqPKsP2Q7cqHPvyhcu+999ZlOS9U3/+17LbXbmW++iyDn17xU13WJfZYb4P1ymc/99nyyMOP1KVLb5eH6pKh+++9vyxc2/nGFpuXT67xSZXx+p9fX1athF6ucKjM9QrHr2/4Vdllt100H0zoIf3vl1/+xw2KY3mGxTqfWadsUpdByeuuu+4qiy++WLn5dzeXN994s+yx9x5mS+Rj1goSI8/5UavN/qyBwS58jTJKWcdJXaf1wCq+CJYNXhQznTHxFOTe8QLS5E/dBdJQ4iTjINNzAJC65FvuZKefk3L+O0tRH8JPUEqezuqp7ezqF+uKbz/MgUw93idHtO5jUA5buyRVxxtr3hos6e8SUzpbbeY+DxImwcerJ6yJ8q/M8scVWlNO6x0m72KQBd0JJEOL1x7yF5oX5R/1185tqX/gxmM+cQHiQeWhUn2glf2RSX/jKB+M2NG5hpADZD9YO0AJ9LV/TI/gTxggiL3xbBUb+LX4C7IMf6jv7Zi4Twy8QUp6Hz3br+ygljgn3dA/+2DY9XBgza+pQ5zX2DsR7Ez6u4bsS/qBQyP9LVZCdkOc/OeDcvmG96cZ64dNeo0z3yNP/BP2suDni8pqcGbrUWl8pxxKZq8gbB4hKmg7pItNxSyBGZF/7HgDi770xh1u42ZhYEkWj+OGzBypeyBpUjGd3IEMBKBTZveEuEoQKzixtp6z/BZyhtg8Q2DOMvGoR5vZ+iPQ86D+DMJI4h+Gj5kPXaNs6+Cyb3LyymCjvW0rtzS7yKKU/Ovdef+cUzCwKWSoY84SAkYQbdrX7NAJqPpd7Bkflx/13GQ7FkwOsuwcFgUj/Uw4PuugPk2kH37ONjL7tn6wxAP9iKF0yKTjJvV3XPpWSP+Gm2zoMRFdeAr0YHV84PzsH5mlFOKju0Hoza2x5aVK2OOrwAsHaLSH47ENVB0IRfC3qtE2av/6k5DDvXfeq0w7b5oSvuPGHle2+M43y5mnnlEOHnlw+dRanyqHHXJYJfffqmR83XLskccqaV96maXL7bfdXonv82XiqZP0asCh+x5SNq2EetVKuv96/1/KVt//bll22WXLuWeeW/58593181Y6sy4E8Zvf/qYOLsYeMVYJ5qabbVoe+Ovf6gzejeXs884pCy+6cJl56cxySyVmn/38ZyuRX61cdtFlZYmlligfXfqjRbZQve7a65SIclu+UfVqxObf3KxsXIn+VTOvLNdccU35+hZfV5K75fe2LNf/7Pry82t+Xrb49hZ6RWDbIduWO/54ezl76tll6x9uXT78kQ+Xa2ZdowOF7Ydsr/7c5nvblJnXXOFkhL6V4n931enfr/v3Mqoue+J2h0N3GVqmTDtZZ+SnV73lmDXXWrOss8465b9+81+V1D5Ups+YXgcdHyhXX3W1nr9FJdaixw2VpIpvJ07h8h6W/lJ++5vfll9Vknvsccda/umD2Dtvv6NMnji5fHfr79a1+EuVa6/5afm3L/5b2XnXncuN1a5XXH5F2bYu13mz2v/dd+eULb/9bR3oHHLgwWWVVVYp62+4QXm4Dgq+8G9fULItpF9m8+WqzxprrFGunHVlJcuLlzHHjNG4P/zHo9VuX1z3i9X/r+igZMWVVlSCLf4VfA8/YLjiYfVPrq7+/9nVP9OB41ZVRlmjLwO5Tb6ySfnD728r5559bllzzTXLul9et9x8080VDw+UaWdNK4ssukg56oijy8abbFwHJF9XzWVgcfz448rlV85UUj/h2Allhx2HKE5EuBnnzajH3FG+s9V3dCAlsg/db5+y7nrrliuvuLL8+pe/0gHLih9fsXynDowsNaeoRj3yesVY7uSWHOuc5bSmzHc+MIDD+m03zcTY5C3Nz+HkTKFJPhjDRhqtLyt1ca5KgVzvdF/qC3KN120zQPpjn5y0OclszNSLwj7AbGbTWZ9156/YwpJ2Yq6cr176l/PyTdqcQRf9ZbJiMGv6DztqtEeLEzvUiDyR4j6D0Y2YWs2DtVxez9FVV6253GikU3isXErdMx+Yv+I+umy82MqY35ovYi8o80+8rFbkWkwd2uMA7Y6nSPrz16wn7ncPiYy+FCfsP0nmXCeRaa+Q4AC2kYmCFjbhWcGUco2zq6SxmiTW9seAwFoLvmRb0/bWU8aD+japQjuQpsQArrF4Y8VM3v2HPlzL20bWzhxbf1OcI051QlC4af97bDM65L0+f0ZsqcobJ++nt3bz8GMPkwtRfU0YrgjAap2Y0ZvRC/zj7lL2B4CrHjoawMgz2UqCKO0aY3dzh7NIZu1rBn0EYN7hQxVJRNx6AZgwIInvEApIiAxmGt2Gk0h6mrCptuk+0MttEnjtOTSfnpNwALuegjWvvAJhawcz0YZA0DGDUtvU2QYfrrjMPSCGOppQUZicVGt/tsVkyGzvDEjAAAijBS3lou1wDwbu4vfEhDY4bG8SMAZZpgfWjLIPg1S8iClPeL2eycdnfEaCbB06KNJfSaYQzbnhwO2jJjEbehGD3DbTb4NOLQHY+tLJQQO2iJ8P+KyXGSPSMPySkg2L0qzLZpVZlehts/025Yc7bBMlQ+Mt8HTMkcfoDPtm39q8jDhgRDm5ktaT6kBIZrA3/9Y3ykFDDyxjjx9XZ9RXVHmtEM9XXnnllXLgngeU6Zecp+T/xweOLMeddHxZud4LoFJWnWUGe4+ddi/DRw+vg4W1EJ31p9q/kv4jx5ZzZpxTbxCuN2RWm4waPqrOCO9ePrXmp5T0333nXWXCxAl6heTG39xYpp81vcy4+IK6vGVBnaEeP3Z8OfeCc9XQow4ZVeXdvN6fsInads+d9iinnHlKHUAs4gPWPXbYo5x5wZk6wy/4n3D0hLJ+Xba12RabqU5y9UGWN10882I9Z9utty2XXzPTSRyyiw7a5ErE9dddX0n/KB+sOen/0KKV9E8vTz3xVDn6mKPV50/Um6GHHzhc9V100Q+WoXvsXfbaZy8lufK65kqu6berLvkhOD+9+qdF7oGQpT3iurvvuru8+uqrepwQ10984hPlxONOKGuvvXb51re/pf596qmnymEjRpULL7mwnHfueeWNN94oBx58ECBsuBFyfcN//LIcPW5MszuS6C6kf5NqSxkoyEv2RZ952cxy2tTTqz/mK6NHGun/0rpf0kHfQfsfVM67+HxdfiP+eO7Z58rhI0brFSPxn8h90oRJOqCQqztykGK15urbfv+HetXnDPWlDNKkeI08dKTeL7De+uuVow4/qg4+hPSLn94vd9xxZ32o3vHlslmX6/Ki4445Tq8CrbbaanrD5d677V1Gjh5Z/vVTdmXgogsuKo889Eg5YtyR5aorriq3//FPZfzE8b31yUK3s5yJec5M1+F2HrFpyNAh/XL53c1u0UuWwpqLn/NkmZOl2kMmYswtMfGUEyRltD68PqJDkv14qjdylMpkOVwUyjRPcz8f/pO66k5QDDTrqSVa+7c+OHnEHMjEZN9HHdO7I8Aj1O6wkfxz4yBv5B1dST8rGFtgbspts/3m2Q8gjbwi4YMUxUDmCiZn6EZ9FaqN4F2bkaDZgMD+8NVaAsSuAWAv6W+tRDBnZFrrAxJDYiAZPGOhC/7uoCNkJwUJn7pu3FUMvM++DwJl8QX7itexiqOp6x1OxnDyp0sDLQ1nZatoaCBaR3wkuDXY4wfapWnHiU03JtveGpuKXGmnPOUFnQFdy73DVv5gTs2lUkLbSXE/UmLwoUcfqv6KcIiHmFhw6qwBwN0FSFdgIy8GQKrKUTRvEgunSALBnAO3bxK/vmc31fp5nct74gBd8oJAzA7RJEWjKc6RpJoEhUAFoVeZ9U6yHJcEWgpaxI0eZ6zOkqllVF9/Hm5gUNm/BGqCdOjIH9GefOQSn/+WS4mN462FJrE6iPG9iKcVK1HC+tEvmVbiSNvwO86wW64XH4KMIgm53rC7hmcfgkm/+T7t9UZJf3AEgtv8Fy8Pa8jtpB+H0N69CYGkNbUFX0N982uMLPS9jJ61LTVRgGNwpH8jkP7eVMEgbZQzAdrZqvqVxpnewJ1Ifz2OS6ZC/lSE63kyopetMCE+SqPhfKCddMZVQi3LG+Q186dGXPu9ZHBwV52R/urXv1r+VmdX9z1wv3L/ffeXSy64uK7rH1omjDmuTJ0+VWenX3/t9fKnP/ypvFBnaV979bVyw/U3lAuuuFB1nXHOjHLX7XfXAcQXdbb5o3XZj8yy7rL9zmXqudN0SYXLUONbSOxZdXnPxFPqlRYlGqWMO3pcXZKyVZ3d/1wlmJfXZUWPlpGHjVSx7/nzPeX8c88vp0w9VQmqDDoOHnZw+cmlP6k2LWXkISPrcpRv6Ey/2DOTfuYNIf1nzDhDl49IfwfsdUBZou5UJLPJgj+Rd3bd0ejSqy7VWNh+6+3LZddcjrxmMU/S5aT/qFFuViH9J59xclm03kcgpP+9esPrPvXeCJH3hboc6IB6Q/QZ9Z6CD1bSv8uQXcqpZ5yqV03kJVcZZJnTCSfJw+LiJkZ5L8T8D5UYHzHmSD32z3f/uTzx+OPljj/doYOsnXbeqey/z/71as1H6lUGu4dBZvH//uDfyyUzL1ECPm7MOJ2plxnzr2z6lbomfsFy6UWX1Fn/d+tSpx9pn/k1rLYnpFuOFVze8+c/l7OmnVVOP7NioZJ4kn4ZtLz80stl+MHDy/SfTLcmalPP1j6POXJcOfnMkz0vPXDfX8vE8RPrMqw1ytfrrP2669WlXPXYP9x6W7myXp05cTIHPPWKx/ETy6fX+nS9IrFlObrO9MsVh69vFqRfbmq+dNZlOqA4/tjjy3Z1SdGqq61S5rwzp+z+o93LanXXJVn3L69nnn5GdyI6evyYcnUl/bLUbPTYut5b85yLbIWz/k8fsoRlCPJrDMphpf6hpA1JG3xIk9+fxFyknTG2rV/emKj1U3J33r3Ia3Q78AiZ2h1UtHntH32Q4CC/y8/cdcjTgdaI9ipxTARZXddtf3M9ZT2AfEaCse0kiX2yrWpNYqxJLOpvB3bIBUH6+tlk0KRf1vSjjsZEJPzNZ4kk0AuuSd41r8p9B7o9cdqeFXqoXNi/lcstSN75IKcmoAA0Is77ET7k9SuufhCVsKyVQXCdiFXzTxoreJck5HkgidBsSL80S9f681WSr51NAAD8iewxxwY7N74HTpgHEvI9GpDmjIdBMcUItvxEjRZ5NIaaSdyo/90wpP0bu6cPiqq5kP5WN+IkPKHvOnZAyNlBzjlCsn5t0g+NnFJe0hax3QGV4gZY5nlxlclWeAhvpDkzUxEZdKbfDBRA0kThI6QkTiJ5drijNwCm+ibSL0kzGcjsgQSia+lR5QkCANdnv7GW///R9h1gd1XF2osLSO9IEelKExDBRlG4WMBrQelNwNBDCEkIAULvBAJSQpUSCCBKEb0I0gQBCyqi3isqQkBUIFQFQgkg/5p5552Ztc/+Qvj/5z8f4TvfOXuvNWvmnZl3rb2KGt2U6fL2ILwLzAjmbdPdAPpGYQm5ORJB+CvozDS5/dngAlrfT9kkANojkcg1nfsJvGa03rYoFGklwOj8QdMX7k8yGqnvHodNYkPST9uiFZJMGFns7/q571LkGOXiKqwriI6h9cc7oEstBcHVf7anuuIL+qUzuk8QaWYeX8yLHlWAz5Jw4xxNmm6/6V6nmuPajcYw4XanntC/W0ouS0b5ZTHvQJBh+/TiTvCVpkgqZBLXZKHGIPKSjXOHKBI2nsbYeg3pLHjnGh1zbudJ2yMwQHIhUX/4wx/KGnWOuYz2u/1FUhu5E5sJgTznjHPKgnXrRZnqIHOfRUwZLd1ymy3riPG0ssvuX68j6/8oh40ZX9ZYaw0dQRV8XPvta8sV116BtQpVTiFTN1x7Qy3zd2XiGRN1/vluO+5Wzr7g7LoN6KJNfJGR/vMnnVdO/WZMrzr2qGPLl7f4Sp1z/pFy9VVC+h+vpH+ctufB2haZAnLG2WdqW2Su+QHDR5bLhPRXgccdOG6A9H+zjvQLocfr7TJs+2FK+mWkX+4ZsceIstseu5XlVlzedysRe7237oYjMWTHrXYsV11/FYzmLyj49w/8vvywroc45KhD/Bsd6TfSfzFJ//6V9Nc4Jltyjth7RDmndoDmm29+7Qydef5ZZfG6bkFeQvrvq+T3pEr6WRupj3SQjjv6uHL+xRdgEa850u233aEj+kL6h++1b9n56zvrdCn6mYyCv/e971XffH3GDJ3WIvPjZQrOXsP3LldcNkVJv8yNZxuVjNQfma6zzXbb6mi/vGQdxbmTztEpN3LewaEHHVK+ttXX9EnFi3V6z5hRY8olUy7RayWRP/3003U62LFVH6crJBXJtWyZ3iXrL358648Vb1/62pfLL38G0i9Tm0hCJpwwoayz3jrl85tvVp++HFk2rNOP8ESm1HUSDxRZi3PVtVepLCfVkf5thfTXqURK+nf+RpFFnItVok9lyvoU6fRc/93ry58qTsdX0m/hWsvU9wgYGDhRX4UlnJArivQTt3n3jd2OEjX22RUpDzBf+YhxvZbtVlmMWLJuxlH8zRpZNoNoDPb4IIzEnioGnyDr4FxiBbl+zUealgPrrDfvLR+xHE8gPGfLfST2ms9NU8l1tOycezt6ZHmqQ73dPMBsgZQ8G0b6Z2Gffl3I2+EvHLDznG/5VIvmtJ4qFw7ksjysA4TAhOfvzBVMDyTAEWsTTvg2leH5URGFPO/E1UI5Ukb85FjkqZJh3zldqpdYTrBt8GTYd9y5jcwVDG5DDRqRDzY0x9rTcisWZL+V4Hba7O2MNjf8qcF/G5XRPMNc19cSDyMG5Xcyifk6FJk/p186zjM/yZGAus/N7FwLROOF+lETMSkA0+5w4k5xj12fOJhyLp1eZttrc6S/eTIHjwbpt8rFKXgICQVSRTfkK0CUjdxNhd6gvL+x1cPHYxxNZnKhCrxx6bAWP0sgk80u8yKYzZlyoB4yOHswx4hrABqBT4MfA68ZM4xuDdK4ljoNKXg0KcEM6E6l1yFAIsEg2FAfQqac9FsQyPfqqIJejxl/YUbIYoiypkfSiZ2VGNytjXRyC6x5MXHuOedg75WmNwiGdpCaTTdS05iOWtxAco5SeEgj5rIuc+LU+kK73mtvFI5r1Ix6r296bNKGzuTdKe+C9IcDGkxs7UUTJtwGsGnziLozjYvEHcHRTKe4i4XZSMywNZ+eaGCSpKR1RaDLpB8FRuZgIpJymMSFjL72+mtlz133UI3JyPN76yJcufPUk07VEdLRB4/WrTplVF+eCpx76XnarpfrYt79dt+vTKmkX9tpAVvKHr7nvjpKLJ2l3XfdvYwZO0bn5qeQg9173i3pP7+S/klnqO8I6R9Vp5RcduXl6kMHC+mv05FkTr5gePc6vWfipNN0QSlfw7b/Rpl08STvCMgahTXXXrNsud1W8HfFTPj3ztvsVK687spGbvhiKQ/98SF9unHSN0/S7+XJh5D+Cy+v03fqaPvF51+shHrfkfuqZoT0y0i/kP756/oJeRIxqup27XXW0vunXDJFF0mfdBrKA9awrklsvfcee5fPfO4zZfsdsN5AylTS/+STSvqPq9tWLr/88mWn+j7jFKGGe+jXKVdVpp2227FOjfl2ufOOO+uC11vKiaec5LGEa5xA+rfxBbBDkf5P1tF6XdNxwJgy+YrJOpInZGmakf7TKumHztIuYzVRyQJteRIgT6HkKYaTfsuy+9cO0sgxB+h0oONqZ3C1NVYrW227lZZ1R223PEkR0j9b7XCefOxJTvpla8V9dtu7DB81vHxkvY+4LvlGSf+DfyrjjznMXcQEhPE9ltSGgDOrJZTwSVJW38P4ZJtfzN9yjXqtfdBHPsXC6qcWyc2v+aQANaSBkxQLNX14fkCs8fzLGFKnYUn14g/6r+aWSOu4nuvAeLfnJqEfNsgAPgBddKe5+Oiw2g16QljCPQOh2cDp+YDEh7LoTchblikdPyBH75L0qxKDzzRxVu1qFvYvoNe3ZPCtYomDjYzl3llg47JdGW7NEGyjtoQKXgJhAAAgAElEQVSKMBxlEs2uWNg75nSrTg0hvmbPMWbymwyR82wAlphQ20Go2EEoEBwYpy4Sbq0ulSHAY+hvrdvSj8SNTM+Ir8CF7GIHkWyaq9mI2a4fOCEXsZ7dLfsLP2fHNnMZcJVE+hn7PZfibnp0tB345stbbxwxd1AUqvTIdJP7qMR1Yh8X6z920GOQm7LgTvd50xd3oTNVAq9vmY4NNyrJX//x19Za3mg4CEl/9OKNQJkiXCOQQkXPRjD/D+WoUlqSAt82YDiszdEtEKKVicx2LdxreX5ogaPHSEEWW9KP00tzAI1A2ljbGt0aOYKHly/i82mAJGrRc3qiQj2SkDGgIkhDZ6xD7uXcbu50YzQlElFKClBVNjMjEayF+CmPM9urALYYeeZWl+qcWn47TSdMQr3l31kKJq9IpH5oket8MAhHTGUHpqdNyQ0Z+OAewA/0bLb05Ah9TDheplPM/LXhpzasu/ds6OsgqNl8LHvbSRQc8XG3Bcsc5GwRW3SEQSTlxYXQmviNStOUqntTv3cYFIsdH0nBnhhTFZiXRhoRELxdJk6YWP75wj/rPOcT7PLZyo9uulnnP59VR6NlVxbZGebkqqsd6z74c841Z7n7x3eXx//6eJnynSl155nnyh233K6757xUR30vPO/CIvNp11xzzTrXfELd/eXJSti2VjIsZF/IpO7T30v6v6y7y3Ckf9yhGOmXqUoY6a+kv7bjpZdfKqPr9J7JV16mftUl/QeOqOsIPrxmWWXVD5bVPrR6PURqobLfsOHlc3Wxr0ypWa8ucv1VJZuTL5xcttp+K92F5vHHHtdR/3XW/bA6xde3/XrZfZ896gjyinXu/LIOEnkqKju/7F3J5Va1wyA7GH3/uh/UUeYZ5bDjDiuLLLKIklIh2PvUkX6R74XnXigj9xlZJl04SWU5evzRetjWltttWf75/D/LbT+6TUdtTj6t4rGWH9vCCvf8j3LvPffq9Jr11ltPO1ACa9nBRnYLEtL/i5//vJwx8Qydg79iHfH+R93hRuSSOfdiR+n8yMJqWeD6p7qbjoyqT58+ve63vz92t9lkk/JE3aVHFtduUHfV0X36Z4H0y5z7f734rzJ6/9FG+jGVbtq0p8pxRxyvI/0kpNdcdY1uESuLpu+49Y7yet2x57BKvoX0n3fmeWW3usOPLIK+9eZbNc7ISK3ExssumqxTmXaqOy7J2oh77/6pHlA25dopZY66KPusiWeVRetTJXkyIFOCLqh6eqguDJedmGT6ljyV2aROX5Odnq7/znWV9P+5HCbTeyQ8SFxushf8tRkI0vARhBad64hDzHfoM2gE0v94EJHWwzxsZZNo5cEY7UzUfBH7liM2Y3AkU8OIV5Q/EzLNJ0YkNE6kc0E0Dmh8AMvQ3yZyJipNHE1tZczKMnr7tFGgSt0OiX5WywFxVyGa/Kaxz+Rxwt8QJ7RZ5H0303ucZHUIq8vh6SGI11upk8T8ixHV0JlvGelPT5pUY50F5lro2NUj7cjTuJinLW57Xkg5jDZzO3M/f+ZyIZGWB7oZMmOjS/pbPMB8XfKusif9teQxcpc5lPsV7R14M9yKIriLj/CKdDDiUKQ/962IMvhvl3sGp8zEHnYMyRX3hq/BtpFrhM1c/6JnKwcYj/ZnPhge2iq0ycEGTp/WY9OrzXsaO7CziTaHL0GVxjVENvLNjGvR0V+fqKSf7e84g9TE/Z/1CYBJ7z3eaE1o28uCU0bhuBiEP6aLsNBsBwZBkm5Ww4BHA7liVe4u/OIj/8Z8uedKqi+wKkFJqBbn+xHsPTpy+bSBKJ3JIlb/54BtsS5Ns8FN1Wh1tEpePiLjzkugQqaG9PucxAiweY97iNRpNXJRK2vCJOySgrPKFM5C+YYCN9SEROIJxJIl8mSekhK6iY5WdBio3+igQfK2bqLTki07SrzZkq812OTKKX42XRD4Ti8h/XI4l48amBz5EBHannj1QCf487n80C2fpnD0gYGDevDeuzgz8n0kfsUGMKfjjYnwe1I1LKrPSHJVvdj6DiZ6gq9eI/O1hcR+vO5uwtfT06bp6OvwOsefi49l603Z8WbBhRYsW267Zbn5v2/W+eAy6j7l0ik6mi0LOWUrRll0KXW/WUfLpky+XHeuke/WXufD5WtbflUJr5BP2bKRL9niUaajCDmVDsUrVabV6wivvGR7zEfrfHuO3gqh/m1d6CvzwqWe39UpRUsvvZQSetGvbO0pC21lWsewvXevawzeq9uPPvCr3+hI/74HDNcdi+66487ys7vrNpd1DvzilThuvf3WdbvL92mdl118uW63Kdt8brQJtrgkgRWNanm/fkCnmGxRd6cREr1SXUy65FJL6EJlSWYrr/IB9QXZKek3te51P7aubgk6/ZXpZcrFU+rc/CeUmErHQ56mfGOvYYoXbFFn3mRE8ZG/PFJuuO4G1bOQEFnEu+XWW/o2nkKG7qq7BM2Y8bpOp5KRcRn9lyk991e7yVOdBeZfoOw6bNey9DJLazCQEfzvf+/7VfZXysKV8H/xy1+qHYnVdbGrnA4s26/KS+btP/zwX3R3H8HD7+ti4mVrR0imQsmTyft/fb8uCBe9yN8zagfod7/9vRJxJ/31SZGMsssCbyH/u+21m3YohfRfePaFZfna4RK7SgdMdleav3YORHeyfuOyb11Wnzw9o/Vtt9O2ireRB44sc9R5+1OrXq6oa1AWf+/idYR/P3GOSu6v16cJ8lp+xRV0qpqcHizbz770r5fqrkqrt+ExQgkGQ4y8qgU6nWiE1kzCrUNgsZP+2h8nA0PMaRiQsECshccABeJxpz5RSpNzEWP8ZW+Rd0GqjONYjop9YTjbFrXai/cz1pDkML7W3xiUSPHX2JfzBRWZ02KQq32UF46klWWuwK6InsgreTi3KTVuVk/k1U6j2y7pJ7WV9bMTQK7SDHDVtuHpi/EhI9xuF2Ih2aQZWaa9jGRaIOmay2ZctKPxtGHOqeBY3mWDHRIdirN02L+irpFHWgJsuTqTehJGs0/klVaHAbhB4t8QU+8sJcUrhPFD0u/8iRzC8IWcOuiuSd0uSvBDclH7qvFXfJY7I84zMmdSJUM/zmtYHH3dLBGPclRpQ77MTVCe5Wd0TqJzjvNfjHcxHnQGix23lKyWodPhpZ224xFxpnkkk/4snzbciJleaMlGndOIA6+RSgk2KjpfL/dI8vUGGemH43fIHXmlNhTf8eUkaoAsx04AXQ2D8NrL/CFfQ0AyZnEhJQm/BzNdW9BjPydTqhjY2CpVHYisBtLki7SBB3Ftq5zXJPO1ddccGB6LTiMgKuGvCzmVDHoSspGS5A1sV2zb2HpKF4u+JZrZ0hevOTJzCB88QKwP2eyRMtgygYoeNZBarx5TTCJ0eVCzACFlexJIFUHNSITZUT2YqW1wQyTLcHBPAlJ+vVAWAb7Ta0PbspPa4FMYqcADFZNYCpgwuNVtcxi14+TkADpgW3w0oZYlBFmJn5jQHJlt9MW7hjn6n/uktS3lZBWld3TOZIRW8UKMS8TD2sA5rq5fXeBnCcUCM+4KOqAttIDr7esoPAJh/iI7XtsRhXi2XoKxBNVqXfJoXhfgkWh06gtsGsIk6NpWp10s9MXv7BWAK+JmUp6NCppOOzEiYukg8mJwBbHHR3FERsFb3twa6GkKcc0b0cjEk8TGZaVtYKSmnD6bNDg1TPiiVdM9ppHIXOjBbYdpt25I/VU9K0FI+kmnn4QBJ8NUb+ztYiepXSGYfdKuzfmJUaU5fDCTVzNnosCIQyZ0g3fKYhjUbrjlz6EIP33Bp/A4oeGaKButMy8itAZJVChCfcGIA9TBXGIDDBLf7Zo8Kqipw3ZHyfZHzk7Ew94zT0oNA6R/EMpN+OnmXEdbAgPjvZ5K69yDed7cq14/q1t2jj8KT3NgP4tTLqdpyvAiA29c5Ewy6rhJOVf9K7lK5CPrnBFzHnvoSZErRCLglNLhJi4AzrrRc3uQyNAWD77BoahC+n4m/V2zkE95WR7n48ocytxuHT0qygzrPJzV/VVpR47ZHR7F/KyqtE4p/dZ0zcXl2mHN+ja+0+Qq6jxxMHiBYcbfs8NDLAFxfl0nMIHf4sMuF2H71J/9Mrl26Iyh96ScqT6pHJBr9LhBrAayMIj7Qs6sEfuJb0z/qvqUjXHYdi6OHpje40B17QXApEGqmBCCZAr5PRK8aQdEXwERO+T4PEhkDndEvVYSrl4KB8nErAnYptMkifWIutCGznqThvkgHZvgpWuKZBjpT+3KWT60OeAl0FFKEAoaXOaORH6QktPglp0xD53y6J6s8pOSPm3S1cdAIGecMmfMnSoFNIFtnRV8ZlBPCTieRHCfZdos6x/tp8MQkMQQCKwdQEZnAnOK+5K+8pxXbWf8zyuFLRMBGriGjku80razNtIvc9O5ZSeSYczpRfswTQqvVBf/NIIEwo+9mhE0zD8Uq5HoGPAa0q964xSraLHGQAMX8eC6J1ExHHoQ4/UGepfYrw97qn86hlEv3BBzfhECSJqtHSlYAvt2H/0+w2XI9yaV+stgIG06W1KuL4bH9BIlnp54k2UsXuUOliZhfyxqdQ0ZPMLGqgu1Wwf/4UD4wtqfddGXGvJ1qIWYiCeuYu/wX4svnQSBvKj/AyIpoBqurZmxfCiSmpDQ+rX5uA4caHyJUWUlKgCmiYA6EZPb+C6fk/SfWEl/o8lGr+kbBmstlFkjvTeceaXpVujC1scoliHPwEs+I4kAyvkfXDzUC72ID/DHyBDLdN1S9XY98yRxgSd8QfpB0MNkmShCHMOeYZCDAm4LiS8JzlLf7LLRghEB7owy0DFE8+C3Rk5zPhd5Sfr9XpczjIMsD9UFEijQID3i9Q3pT/HNwFzurSfyzso+/TzDI9s450q3udlDpvVwzWHoBG3guUHAVKBFYzlJecJE0+Lkc46/nP+l/OTXIJGoN2OK8Ya1m2SecVTXjQyDsB4gk2YfYjDuiPrbUpKvmH87f7ALcz5ie2E7XKDtsq3BSZ5F8MwV+LTbd+/xGwOb6aMmrrHTmqwUlWsQohx4o+YkL83fpbjQjRAhN8pCjow453UP3kivwC5bFn+a2MHYmUgsiolYZSHI6sTnwhGzvuL2+v1j/3gsZoSlhnEOYvSK0YgcFHMA029r7dwiDHOc60e1MVw4xOAxEFflFFadJ4ceNh9JaO8nPcqIwBMNZpnqEj2EIIydzB6xJoi4uZREVpBRAM8PPWBQtWLUwbkyWppuRINJ1sFer/Nt0wxhufPibUoLeLVN4ggaaKOnxhF+BYcdwgKMRtubwb/0eROcFB4M4hgZ8iccTroDobkXCrJoiV1oq25jFodIZH07v7Ayla5Youd1/65TPriFJ+zddrKibSQIljwc4smuqU1SlZ/SK0HVE7WNFlkGivnS74b0y/QOsw9xAzcE6WfoZdBQJmByiu5UNh68xuAQSZXBUewN3cf2ZYgBifA7iUSEJ6lWe1sbYYfQH0YCEZh6r+e13SCVcBPtgT5loRsTorGEpvNCBXRJf4OXPmdF1AGZNt/sklViiskRU6gqpqsgGnsEY5344Nd6W03H9W+QfsE2RuC4O1YWr+lUGQZIYnmdIzUFPJICPrZlp7EvdmXfJyYoN+xrNs3EtqNDxUraIpejyj5Sy5ipjFKDyTvGUcWkkEWFdYCEpF/nQetTvMERfm+/EZtM/EUUWQciu/2sXA/xamOJYaA1ghFRS9gkYCToqhfMcfU424MxPi3jNCq/JOPfyV2Oi7gyp50g/fA/Ekdeh6cK8NOB7TS1LIsDMq1LYqFejPeReztszoh+xh+n0KLTa+vVFDLqSEYMZtdpojqAwLnUzI2GLfhrkkvbFIN40i5/Smxz2rO+Pe4YRi0UMfponiMxazochqwu6c9YFh+/9yf3zhLpl3VFjrUOAeEsBG4W4k9gNWbkkVLoDjiRHEz7B8Hr4oywUffq6C3jRne7E6KWuYnGW9hMR9ANelzn57N6FVz4F+SfRB0y9kGZnzFVeGeVeUQ7I8xrUYK7QseXetJFE3t8kxJXihVgXEdjUsqZzKe6os1wKjoMToqGQ+dhC6QKiwmsAld6vJCys234B/Hu+QEO3ba0wzOZC6hoYgDkvf8VXKcWXy9q/Zuxw/IXYwJAFG3gtE/GN7a1/q2kX2MHcEd8KBYe/fujIP09DSMxsOiOBWX2+EHbbY0naAwhyRCKQk8iXRXI7VBnEBI0CgBmfTB++2iPqgwFE/lDaDl/nCyh4NB8R+mg1LfqYxH5SkZDcg+1cR5reONersdQOOfluszJCVUUKsLyrkgTJAXCMtGqLiBwGBRvDdaoBYZmAmfCpCMYCLRc6D+SUxAJK8lGGizYWTJQw9WcxCPJvWNnSSLDyRONkbesT3n8FPM9IdCAjj2Jc5GKJaGkx9Bt6Au3BYmh3sTSxLxpU2+Xxanv9Nro05+q+4TXE3mZDE3zlDmXC8NBxx5QDWk8iRfyoT20BQJOdIQ5o5vTTjLmnbQ3wa8NNS1hhH1p2+ZxsflZpnJRUnivxh4iLpGCiLwpUVhbBuzjiob/ZTvEVyZnThJNwO0QQSM/7YhzOtVQ7R4Y41MUx6PvUBIJglE749njndkXmdnK5YWMbdY2EPQoF+Ez1jf1pwcmMyY6xsmM0vBXxlItyzCFRIfrzdVV1731Jd22CHK4MBU0MZHSeCy1aQjRYc/yRslqc1srlmNCnw82aVebl/xaSFH98bY6MUixJEKex1vkQpaTF/GGfzQduc50KoOS65d/Z2i7LfTDyG0ag4iJnphJvNht0HeTo02Pir2I7w4/i/0kiG4jJVDQu8/mZ1EkB8kAjHPMMNaK/KfHNuwIZDmmyT3MHUbGqHcBaXLxGIAQ3YR8tIF+r/u0m13r71kd6c+kv8t1/CCnNLUi8wH6d+A15+DAoROsrD9739jFMDfIKxqUN25A3wpHribQXkfECFUnOyTq70Fs6f/6meEtMGEYQmn6cUy5tWzgOteLhiTCxHuWE3Vb2zxRGmvSv/vjoO8A6JzHnFjuSQEqchHK6pNPb9F2Y3G8v6xdrhMPlsQY2x+3eFxLcvg6GonxEte1o915MReYMRRFFpT9+a3JE2tBqRuUBf3SByIfaF0pjiheAA/n027vqX+bWk9C1ozVFRFVsAIJrFyEaA3yHoRiAMnbwqiPHHi+7ikeXJepykVSQfmIi6MIQVSgVK+JgcBw0MTFnhbZjfqLMrNDQUeXIICRSwmOSCgRzDqa0oAbHRJe5yCTBMTV/j3CoS0pBRsx4EgNYj3swyDtjut7sJK0GzBYpgZe3h+/lWCy/foOds69XI4yeXJSgMaJg9ozrbrROdM2sscRvsYjUz1N7xkWSDsaIY70kw18GtsNpusaEhgGb/DCQJCSW3ebU9HCuyL96mORtBzeNgc1uxMXoQFf0qGzHZk8MYadSPgb0m+KkY5odOTQ1nZnp5SAXBVB8l3/YNnQdUoA+akHvrKoIfhOiSo6MNxODthCUq6Jnz8DRCU5ZBNc+8hsi9dBV7a4kUgDg6gGTD2jJE8zge4zBrk+RmNQbSqfMkIvKc4oiQwJ+nKeATR1qCJOkLRwwIR2y4vhUwToNDUlOiNszQUmDHEDdw5fzvYd1OH/h08s6XUJf19czmsUYLuUjLuiJT9nUuUlKMdO8DZMa2ZRv2kjSvxpvkiM58uCoRkxz4MNSTCmPKjcMZLjAq8eIkwpSDBXWfIEClQ8WkomicrxrNdqrmDLjcyRyb+Za/lU3Tij5WDLAxaBKS8Hj3rpQXZn8TV7ouSxQP0G0aBZj8J8o4kehUT+AXbzeoMm7pP0W3tnmfQfWUf6iQmpMNnYfU9skXZNIZTo+iqT7bSjU2vpZ66sQcv08R+fBWHc4R0xkouV0GazAjgwmNdXMNaQK2TcgaIZV7GwklWBTkLghzzLfcnU5gS+CefpPivDO8ydehveZY9LuhuDkLdw6ph1s5zIZpXk2DmUnxHdCjmzfZdTaii1gnt5q94nOc42ztB2Wu4iD8xcyoTx1OEcOaQnJmMb11xe1zdSTlZbIEjkOBccTkVFHlMgoyyt75G/PdLhWex9WIWaKC3oWS8kenMpExIs1miSCj0OmC8PaHEfOw5Mxky2JA4YxQjiokUlZ2t7eS0hz8m5aaTFmi4x9LIscWEIFmST88lZP/WoLTG9WMSO9jbExowk5Ig6MRDxBp/SY+TQ1Ubj2k4GWmcmJaoSI2BemLXGAi/QnCCdFiZ3AABwuGMQKvgs/9NHbvajexn7Y31Dm8ni4DRdRYmW4FR+3ENZlKClTKNOkeEGFWRopb/wlsnTA4HZ06A/kMdmlfRvVHfvof0psU9dsoSd1e29duqqzjHX1ibST3kx8omGyqN3T3iyQ2fa8pX1628tJ9bMdDUDU4by8rv2qzacM+h7h9ct5J7iydOTdsV2JGyQOLdqk4FoLvP07EPxFd6RwEgr/Dq7qMsmJcYkwtQcbOdcijjGLlg0pk8ttKIzQURwDQ45FElvOsmm9uwz9EPEUD7Rw1SvbFOqwKM2Y2cX156dwpe8QWwHreCBv8VD4wiJJIYM1LUaM3lpuqLnviANwbFQcxtHjBb6VE5gqUGOQzrIITqXTexlhrPAz9jsUjYxkx2jnujncduldfLquk2h1P3DizIClNTjsqTqInfZbnYpvmmZMoPK8A11NAbslu7W5rWepw07zOPa2ZXYbfEwfrcIHGxFA6gmHmsHO+V6iupzlQ1kHDCgdbt+pPlEchYxgneKmmAw8ic+1ek9d98zANXuB4ca6dfPUwyJSMZMljrMeimZiMVG3mtYyhhXotqp2N3TOEXTPpu6nO/L13dN7t8Z6ZeRUbmXHRVrmsnMtWUmkelUg5hOw0qy9iVS83O0L/gXOw65mSSaysusOoZl51jGe9iho0k962v8gO7Zbu8wsr2iX13kYLWTWlK3Pa5MOZO7uuhdWzVtMg3puhqLbRr/Bef0G+XGscOjIVRxauGrxUOqMIVtx3qDzRTvw1cs1ys3ipa5jl2Hg+7gh56KNR/5+yOVL4R7q1FTIs29iTa/BkGIWAej6a4LtsNOdy93Bmr3YSM+TOYe3NSBGNQ7pN/A4XPqA9eujMbZxAyJcHgYESDahZZ+te0KXDO0grSWGrudsKfccZxuxyR7LImgBQz29DnaoGBij5f7KHcSgIzzawdEfVDRF2TIdN4Q59xeeKq/BnJHtrddJcXryK/owwIEeugWggl2i8exn3GcIOywtHssfADbJhBHl33EGi7vMb7PMft8u9eB9UONCIkH0/qmy+Qf74b0U4ZM+rN+rJHwJfUF+gbn8veQfn+SwpHFKmusnMUjVydXRows0lAO10OOKsn43SQ7MI8Z2g8UdHatYmDWcoh5rj+xTglHXmljBE3InmKVvQXGOIVpMFwZHkyuoUg/IRwzMJCA8qgwExZIODpXfKwanZbU+g7Q1O08XgyikO0MomCkwfzPyb/Hxkh0WNQdSa+rhwjsLRHM64oM7bhV22i2JGZc/+EDhAbb1u18o6iczgiNjBIjSjNLup14ljuGCCGRPJ30JxLBLNroSMORkdc8SGByZMLBsOKkwjrgMCiFY7JmAYxU1klh0srBxuKxpQz3m6wKXq6xtKOj7E8WJUB6xX5O7vhN8ssOQFAs4hxSg/4fUJAfeWKt8SX+defyt7Il+6b0IdcgrAYmUHOQfs8vGvrsKXmPQjwuhILcB1iHzun3Vgx4Rfnp3bNK+nHqMl9t5wPy+8Jdxzyw79OgVK+Jc/qucyg1f9e1FPwr1kJ4LKhStTo1OxJJqT5+49ig3ollYkDlB+l3lub6Ny3kcg0zooXM/YClSCSMsR7XrT6kV4vvlnP1Wlc43sQuWeyQmN6T3MHTzOqWY7TNBmnvCBvQRB6Voetc2d7p/UzCFD3cfNB2U1RsSHsYr60uiz/gMGqMpC8asMUcLgsJHN1ahinMfyXHM/x0fTt3yMgxiEXHur4x/ck7Jf2abNAQgDESSwYBV1En/bVvaxmycAjlZKN37vAMrUjoH+WSMlQJUEYEGtwDJ80Kxfuu3cPZ4mKSWeqeAVPKZDDgyJsv2ulLSsl4jvBkJ8oDMkgQeHjWz6gn4JnJM6YTSHv4ONYXOLMwayydLhLiELCmv/NrszfkiBHmrn3d2dMhIrrwyBbzyf2U/U3ZKcUPgEFJasWU8Jy4aeAJoJhV7QaqTNHuycys3Ghe68gRnQ2wYAZiZHP53EGZSqK1Jx83K3P6N6r79G/UJBA4HoTwRbKiW1tQStvKLjJMdHReJmcmgZhnbmSGa5vqDdTrUNuwUc/m4vAH07+b3MgltUt8h8pIPNM88tRaBCwQajcua/IYYlhS+wYJGTjMrX4ZU+f6DJgMmUFJG3YNLziWkRnKaHGCpw5LDVwcrT4pTdH9BqCdppNiMTFXSxKVvcvdWtpp9ZH0QzxbhGcFccEW42qeTqCLuzkvmoqzNnoCZ+XG0n3uqMUCmZYoW7zKP7V/JhqaHNPo1IDTQBM+KAGlgAg4kxtMrpyKyEtkf/3Z60FZHjfy7eYjPmebyU6wYjeoTxiWIABA5CQxkZOcBKn3TL68THOGnHCteY2Js75ovzztqFGZxRdP1lZSm9RZvMWbpAt8w6stL2g7bS990U13yo/7U982qMyJbfwfIP3idbZphg8kDEGYODM5qLeC2uI5YgVcqR3pZ6tjsKz1JPkrprBGfsz2ZJBnh7CrZ7HtrI/0g/RnPuN2ovxcZC25gjvkWVzI5Jn3xZPXaFs3irXuCq6jMSFPZdMgnTiOxhF13kGlOZyCp3V3vyH5dS5nfu8Z1ezHc19YD3WTBxgaIq33hf9n6eCbMfTeNM+TT7qjjxN5jAG+XCfW5q79RW79zGJ5ljXbIQ8UeIzoGIoxh3k8d7ydb9Jbs5ya+8FhNEzZ1HftiCBoqSfR2lEAACAASURBVPSQM3KMG5afOVCAUV7fEA1LWZnn9cUe+pBFHBShudg+ebiSfgeXPjoxIa3iHIi7K4yZOHOQ4xaRpgcPaRm9QfQQNPzRdk50qqzUJBXLFGcKapKvGRHgw4tO7snCviDB0osscBttpV+YwcIAagZbLc1OEklA1Jacv5PogAgKkOgDhASclGjENY2TUhc28qGXdUg/4oR+4fJncDkwvd1c2CjfcAoT7uiGGzoDTcTdBlzRVivn93f3Eybpd18zexKYoTlFpzU9eabbXHSEg16cUQLRvS/lDz7XNObmdhsp9v2/I/1B+BGnIIjaIW0dSZwTn26nDia7I3He4TFsaDkpmIT+w8W9U8UvqRu71xdOW8Cil405YHR5pR7MJLqce+659fAsOfBp4YUW1kORTjnplHL8SccDW2ojwywhbMDx4GI9Awah/p0w3NgD9nujHpJ14Kgx5dDDxtcDnJZK35vOO+3TRFP1T9Kfp/ZQJ9Qv7U9/+3s9tXbiyRPLMSceW37/u9/XU3FvLYcffYSe8po9YsAvzFfC78yd1V+REDIumPD5JFT8ZfxB48sH6m41u+6xKx4dG7QzxnFf7EJjjyMVZ6InOcX35h/erAedSUdADhU77sTjFIOULQIjyso9Zfo1O+96bcKzB8rGJSNmPfvss+WGa27QLTdF1jfffKtssfUW5b++8l9Nh5xTJfk06N/1ulH7jSpnn3d2E3QQ2kwIMxY/gw069N06MzkQUNQ84DAzQs5SG5xCCY69TPojVHeDT5uDcLP5J/MUm2dGcVwxHyoG6o+SftoLxfCwKPSNeGfKHSGt6onlNCP9Nd6jk2n3DUEwgQfmQSu4Q/rpH9EpC1cl6W/Io+mDpEitbGGAZThxNT/ywQmwTlPpbOWnszi955C6e48P9rlHG5J8BDd06OvwLN9m0k+cvGvSbzk+DwowDrEjFZpzYuKX+HeMEWIHzu9X3oPcyEEhhVoGLFFIbmcFYpcywxhNPFRCNc8zeqa2CH80mdWWBDq/1XTRvlw2UlAOOgMM+BqRqXsrP0DfAdOMuxfp7eYjSuLZJtxksLWyA1JeJwK3lGG46Lo5S1RMWnFpR8cwHL4c6FSlzyg+m8zcEVzIyrdCmVOp0Cyanx1EW3YwPBtJP0ktEybUDaKr73P8ZWGZ4CR76/U64ha9wmxtJmA6uG/VZEkNTt2CxnkOA5ACN73sD44eUMlNjzpf33nvyS4yBRFjprUEXv9CrzDDcAANTekkzBwVoeBodwBLbsq9dAYCjvD7KKFWXyXmtKwU/BETbd5Zp4052KCDEestuiMyXXN7YIZWNID6Vm1GcAkU3cLTDoUAtzCyTbnNvmpB06MTRZv60BjXnV8uR9lSrtRPYhcxRgBiDmb1xQKzNM9RzRc2FN1MOHbCTBCCr3Sf/rp7j1aiWMRb1a0HYM7RBS7yfs/hEzlJkxzKVlt1tyj+6MUx8spOIUaH7ZUSAD6x3TlcgUGQw9/aObMsaodtti+XX3V5mX2OOcozzzxdTjnxFD0V9Yyzz9RTWA8dd0g571vno02SKJ30pwWyphcGWWkLmtGSku6i4TZHoHUzZrxRdt1pl3Lq6afWE2GXHXLgCxgTQMCXWNdALJDRO4UHfmAb1PVGrUtOsf30f26sJ/4+9OeHyif1hN82l6Rc4VhxX0phAGTf92Qw8h925uN3kfUn9eTcRRZZpKyx9oca/OURN4VZLZNEgzFIYsBZ3zyrPPiHB4vsULLs8ssqDl975bUy73zzAREWVxF/BmNV9zPGKSxabJOp5odUhPjWjDdmlLEjxpb55p+vHHr0ofWU43m9MyInDkOGwOZ/VIzr9sO1IDmRd4etdyhXX/ediAXMK2og2CjjQ2TwgaL6XUwhMa9Ibey2thu1c4eAyifFyPfyvq76zP3sVkdHY8eBTKHYQOxruTZ8pF2YiQ0TfOe8ehsHVqAe+lWuhQTDnuyI/jm9R3ftwZO4vDc/ByMo+EwzmskPDJoMSQ50ElASnwYzdhGPOl21I38+mIhy+DSwt2NdoZOwetG9dXqP/Hun1yGHY8tOP9mXccJk8KcOVpCfuqvBy+wlekwy0xf7cNKVp8ftou9iDhKksHN364LeiUd7oJcc8/KAW4M9tVtQF1+TR9LPLWLVXy1KmuDyV3fTCCkMPGSQx5iiIGsHLzPzyXxQHQdnic2+TmUMhgyBgORgHvOTAJSfdfk1qVcx1DVeo+jBd36Dxhmvkf9SZ1I5tQnAvJUDapaXujdeoXJwi1vriFA3eaCPMYS29+lpDI9d0t8QoSyg3GCB2wODyd4ELv4xEDViZXjOGxrAnRZYGPCgARfLvSjll/7oLWdZtMj3GzbNd8GboQFAggQ0pL+bNNxzOGpmRk3ECuW6kprESBTkx7a82hHSBac6HXTOhSNorX0OJpWSRupxCyA6PtCA2r7PTqTASO32JJfK0c8cryQwdoEyLyYt61AYqPOsyNxZ0WAQnuOOYigwjQZRQV8LZQ/KqhYMDWlwi6Skomv7GLbDRCxrwjHvTPo/tfGnyoZC+hWjrQ5IiLKTq5nyfuWNbYAXVZ38VFxz8a7SRbY3byUpIzl8jGrfo9FB7ge06oEbCCX5y7qXIkj655hzDsWVjH4fetAh5dwLztW/Sfqff/65Mv2V6WXpZZZWmbPeX3311fLyiy+VxRZdrMxROw85iL788vTy0kv1u8UWK0IGiWep+6233izPP/d8WWjhhfU7ec2YMcNJ/2KLL1aeefqZstTSS9Xv5wrU1EJkSuFzzz1bFlhggTLv/JVwms454iXlvP7a62XhhRdSBQghfrHuB79Q/VueaPAlSfxf//qXyrzgQgsO+rAC0zwjORiT4SvTpxc5zXOeeeZBu+s1zz33XJlrrrnK/AvM7wnaOwQGRw3S8lg4coHa8/VXX6v6ernqa9G0Fzp9ANieNm1aGTNydDn8qMPLamusBszbAkGYXQNIef75F9ROiy66qK+3inb/u3bynilzzzV3WWihqiO7TSp45eVXymxzzFbmmzc6EG2OertMmTyl/Pb+39ZTdE+u7TdyYEmJdYhYzz/7XJlvvnmrbhdC57Z+Jp2tHbfZsVx97dVuB3nzxow3yyuvvlKvn8+nKpGwdP3L59Q2Jczsj5R0k0ld1tpuJm2YPIztEd5SU1tLTnrtPSIzzG1GV5+PF6qAJ6E+i2UeYyQ+YL0ZRnOt4+/xBNezHDVhk8cQq3y6qiqzXqQbB0Xno+3wZAkhH7CBVkDkkDmmd0S7up1rzbcih5N+b7UqJLIYyoj59EZCs87q1TK9Z9ZJv8Vs06PWJr6nbaDOaSFaK8gvtYEzVjKRo1r6Bzrphi1WBv/Smoe6WA2bQGPchYQapgCbyqQ/Wc2IvOlY8pcMkmgOsaJTPmauROvxgpaIlYRv8w/3DcUIAJJcxxvcRVX2BOZUFkEZ44C/wCqgSN5iyDE/MoF7Va6XRKMgaGpn302aMwHeODzNyiAv6TZWdceOEX3HPvP40rH3oG60kd6JZvhAnbF5S0P6FQsxMMiBLnffR/4xtbanNkhAkMIQR8gZONhjo0IgK0SEQmAAJ92JaNDRPbhYoMg9VIeUfYfHz2YdQw7Jb/T+k4r0LZKn7yJgAQYKie3gEO/qj27/JXJjREvbwZHmHstrz956xVqiB1UgHGTK6rFnWRaKEdDoAda2hriqFWPxLMCSXa1+rQs5iVcBX4YIamrm09MG2n4jqGYvlMxAIaNl2b09vGuZjX909MLtw7TXL/o3IEJQSzSoXX9IcBxH7rQRbCO4UKeBswGzaBtxHRMGoJk6aLQTYlyTxBE0UOqEo2eB9G9SSX8d7Uf8tZEW0Tu3elM720h/1nGHBHXbj0fPlfRbh1ZHYZTsm43kfjv8JkYCLfFozEIjhgoa8l1+6tV33Q7b7KAj/XPMOaeW9dRTT5WDRo3VqRfS1gNHjy2f+OTHyyMPP1KmV4Irujv5mxPKXHPPVaeYzChTLrmikr8HlExPe3Ja2WmXncpnPvsZLeuqKVeVn9z1k7L4exfXqUK777l7Wecj65STjj+pEvml65Sa3yk5FvK5y267lo032VjL/PoOXy+bbLpJefihh5X8Pfnkk2XswWPL2h/+sDb5tltuK1ddcZV2Bl544YXysU98rOz8ja+XOd8zZ7n9ltvLtCeeKr+pMoleJ541sdx8483lmquvLUsttWR5+eWXy3Y7bKdPb+68485y/bXfqx2KOctLtdOyzPuX0ZHzOWsH5NKLLlW/GrbnMM1ir7/+etlj1z3KJZdfoh2bA/Y7oKyy2irlD//zh/L+5d5fxh8xXkfez5t0npJW6QiJfAeMPqAssOACTsYUezXenHjMiWXFlVcs2+y4rXZORuy1X/nkBp8sf3zwj3qMukydOeb4Y8rKH1gZODeiJnq98Qc3lh/ffkc5/axvwg8SCMTGT/zjiXLu2eeqzNIGGTAZc9CY2mF7n9rlp/fcWy46/6KyZNWHXLPhRhuWrbfdutx+2+3lv7//39oBE3stt9xy5dA6WvqeuWtnjb5l8fXgMQeXNddeq+ywyw5GIHloH/D5y5//sky+8FK1vXRiVq262nv43tqRkDp33m5nJf2CdcHVyRUT0jkUe0vncr/9R5S1avn51fi6oZ5+HESDRDg/4QjkD16PGjioMBCfzZ97fazX+zz6O5EPH0yJ3BrG/BB0KlIgsZJJP/XRxrQgowoFbWTEBuYBlcNyvp/ajtZbHov7unrvtt/zSDpcyWVjY4ykkqSB9FtJ3MRCeiD2EW9jVordR4zkSZyt8VBO4323pB9Vt6PjyN1wHtWZBt60TXYaBSfpZxtxWyJ4iekOhZUUskO99mHGnQFSxYEpkSfd5uaDoW8cxEbuEGzRU4Tf24d/5sNM+rU2/Y9elxFK8A7mVdElB94yo2jb1/KOpqNaBcQaOeb3wGce4eahaiodOyB9vY0Q1XXekOVOswZsZ3wLZkDu7/IZL1jtFZjwKVf2GcsYsHVytvABfMj1PYpd5RNha29H4kNmtuCMVuBsjzxR9+kXoCuKgvi7MOYAikcDdzQsghq/Q1JKvQxTkHce1G4GHwOSmbKB1AAg1YjKtBKFNCdNxozFkqYoGiivLGFgYSDypIHyCTJo2jxMfhnphuO1kGD7+CnwMVM3gT/Cn7y0oL68m5YyPCuurddJYCUh6QyB6h6bWscqE+Uu6YeZIH9OHAmT0IEGHZO1UQmilF6TsaVghW4AJ+uMJJ2y3u66AL3PHZPYa8m+2ywJSjn5Xfh2pg6lnHrMKbl5ve8/JaR/E5neY/gyoArmiXp9dmWduBxH8ohhvh8OiwAnUx/0vQZMNYJeKr/QmbUukdmQ3yeBEmBDXdd959ryoTU/VNZYcw1FWwSbsMdO2+5ULr1icnlPJf0yrecHN/xAid/Fldy+XEnYnt/Ys+y8687lq1t9tbzx5htl+O7Dy4gxI8qH6rSUP//xz2XiCRPLGeefWcncvEqAZY3ExZddrCPfI/YZUYaPHF5WXX01RSvbLKT/X3XUfcJELKIWsnnxhReXKVdN0Y7UjtvuqER01IGjtV0nHHuCEucDRo8qLzz/fBmx74gy6YJJRZ4EPPXkU2X/ffcvhx19WJVpzfLjW+8o3zr3W+WCyy8si9R1CaLDQw48pGxfif66H10Xed0Wzgq5FIIu+Hq9PhnYfZdh5YxzztRyJxvp/4aQ/vqaUYn5HrsJ6b/USP9IHWXfZ799FJ5v1tHrXXbcRUffhazKnPtxB44rm22+WfnCF7/gMUxG5MXmJx53Yllp5ZXKNjtsU+fkVxK8zU7lC1/6Qtlj7z3V5qNHjC4fWXedstuw3cwnaWJM7XnPXO+pJHqfRO0C10cddmR53/vep7LJ66ILLyq/+fVvyjkXnlNH0l8te+yyeznx1BPLCiuuiFhUlSKEcPr0l/XphGBRiPmwqo9zLjinLLLoIo4djQ31Z/hew7WDt+GnNoxTkHU09N+6RmTvXfYqx516fG3jihVHL5f999q/Xr9z+cJ/ba66EdzJ9B5OVxTiL08E5HXllCu1A3XCySfCfY2PBd4D7swZ/p29AaFDcMpcoJ/0WHztFMb7EOs6BUGybrUhmL6zeJcjfbplkKOk3CoxdmDqGkgqY1uWKXJAZBb6HIREvPG8rzE6RUXm2p4WMaJ49LVYzvpVz4kzMOZRnS2ZTFqjXnV+vSrY7SWy504CuAZEln36Z4X0H1o74lB9Ld/ylf3V2IkS+a5BnA+d8MD85JjwPJjW3JjugowRjJYOFZO9Cu7HEs2DlGsasg+bgiyeO7fIedb0xvvT9N6uJMFn6DdtrlQThCBGQjnNE0888DUM1eQ+4lbLQLbLL1eLXed8zL7Ig6fhw1k+Yidl3yF1Hfwo7Am5EgwNjtFR7xsQUDxZIexcA2P5cygufLcVLKl0QCfwrYBHdIY66xUgiPFYFMNzr5TjT33i0bfZ65fHwA3Zt/IpdA4cuSGUTu7N02vyEwDO/256KUaMgItE3ppgGMZ0gmgV5t4/ZcB8x4ZqoVfWQ/oboBn5BEe1R350TBanjTYgp5sVH0bc4GuQmf+n4RsrUrdQZBABuookYJZk5RNUTI4pdDcBJLe+aaP9QdvlnnGcRRB3aC82JUxtuQUTJ/T+REOCqbQjjBfkFYGo78kE8eYLvlQdfGyVgwW7WdlJ7MmCd0y6GjbA01msAchJ4RRE2MRjT+0vIH26USX8JP0kPWIpfQrkPRLIPZjIB4sPTIOIc9oDW2vQSKQfaCJG1RwpISTr+efHHXmsEid5XX1dnUZhWGVJYHtFR1xXXGlFlUNGd9+o863H6zzx5eoo+j/LwWMOKt+a/C3fIWfSGZO0E7HxphuXKydfqeT+q1t/1Tot/1GOOPSI8pUtvlI+sf4nlPQKgd5znz11Cgl9Ukj/+5ddto7uf13lk+kqQtwvv/JynSojI/0nT5xQVlhhBYXWzTfdXH71y1+Xo445Uufg3/njO8vRxx+t5Qn+zj/nfJ0yss/++5Qf3/bjckcl/iedVjsU5rsyivzqK6+W/UaOKEsuuQRw2UkIcqlMmTlw3IE64j/54ska15T01y+FBO/ZIf1bbLlF2fSzm6rdn3nm2TJm/9F1RP1AdCTqTUJeV11tVSW7Wp3FG3lSJjoQ0r+1kv7Xyh47717OOv+sOq1ncb32u1d/tzz+18fLgbW8wBSMfvrE08v8889f9qwdhOicB2Hae/e9ythDxpZVVllFr3/ooYfKcUcdpx25v//9b0VsePJpE8qcc8zpiRoJy2Q0QI0aMaocfNjBdUF1ndJlJEe/qlUJ6d9l2C5lg402cFzypO7Hpj5Wzpx4RplwRn0iVKcPyROX71zxnTL1kUf1iYh0LneqHTsl/cwH7kel/OjmH+lTmAmn1g655LyUi9tIEAT4nRwvE3j6Sx8O+oKB4oxx0S8YilEMFYkVANGW3svMhlZ0HCdhn2sJqc0ml8YGyx1ZDwMjin7miw3MqC1DEH03M7n0cot56T7EM56OnBNnIkwtc3GsOSn3SBoxVPMD2Lq+GMNndU7/+CPHN3k5Z+gOZzatml4Mk5kXgdiFbPQH+e0E1exDP89YQm5oSb/nDtf5IKYGPumBnacCKMg1qTMQ6D+mRuTZIQ1teo7R+gwH2DkwgsHetBCXdlKdIKdTP9QFiXEeVOzzJOjUfN9yNzDABmWeUOuypBie0ufJhiP1w3aATRoWWznbdVo/nTHKyzke1aLWrr81KdqL4ZvMmXrcLpXpxB8hpMFbt5XQuyW++stn75D0c3oPRwnYQx3w+94saS5kYEb8iCk/JDYUygmXHRLROIRvKWifGrK41VVeFKpXWPBqG9wSutzrgkFwNWSE0bkIk0S73XYSN8TISK6NwUwAqIVaXGJJosFBB5HPZJQPi4GwGw117oSPhrX5WQx0cUQ2aX/aD7kZBwjSzjLZbgY9/A2Qui6seXSaGDmyRJMWKLK63FpqB1wbj5HlX8gQqMrBlNAPQp6c2crqBoV8MAnqpR5hjxSXgshY4Mir3EX+WSH9G268Ydlgkw3DmRzU2VlNc71Js0XqUKRf9WXByJ8a5AijKk1JFTDDJ/V/Oflc991ry7V1pH+ND61RjjjmCBBOt3EI+fXtvl6G7TVM7SQEffUPrY759fViIf2HH3RYOfeS80ynb5dLLrxEOwSbfn7Tcv6Z52kHQKbKKKGvP6efenpZZ511yuc2+1z5WyWYIsPvHvidLpDdcZcdlayefMKEslLtaGy/4w5qH+lsyCj65CmX1WlGs+uI+SmykLd2DOQlU4TuqkT/2BOOLTfeeGN58H8fLOMOHYdFxfX7W276UbnvZ/eV8cccpiP9d91xVzn+lOORCeoFz1VCLiT6/l/dX3cnWrsM22NYWXDBBcvvfvs7nSojTzBkSs3Df3m4Tpk5vXYMliyTLwHpl2vl9frrM6qMu5dLp2Ckf+TwkfXpx9fKpp/5T5XhyTqlZswBY8rHP/mJuvsPts6U18fr1KhP1LYDpfI/LCw8+YSTQfq3F9L/atlzlz3L2RecXRZdZFGVWXblkR2FtJ0WX4Drt8t3rvqOfnfcycfbfG0vXe/ddWcshF5COjj1q2l1ypbIdml9SjF16qPlsksvK8eddJyvGYDtZiu/feC35aYbb2r0cdZ5Z5XFa0cEDQhPHFc7g+tvsH7ZpsovDZMnXvLE9c26fehf6oLoi867qJx42kmqK0k8v/zFL+tOP9/TzoYs5CXpl0AkT32uqfZ59NFH9frnZB1AXSB88qkTghy6RtMbw3wvaWDCtvjcd3tvkSQaplKPyw3pT/Gfkd9cqtuZlGLChfufPuAaqdhiSOYF/h4xboCU+0ccdJhJADISoPHHfCOPoGoeG/J2fOFTOV3pyCGc9sqBCei2szMLPlJPUD5qytK4ZfGZDdTQZjmEbSbRnuU5/fVwLlRpuvU6WgzZRdpx0TqoBOoiMV1+1cWcX8qiNQ9xTWMqU+3VElZvn5LqPjQPjd6GgKZbQ3Qrk9+ljRiakXiaRq0TL5bvA7jWIVKdOuaBgQab9E3JZxobaEzIo5r2xaqoL/JTbm+HD3Batlzf6bkxtzNO9mkt597UhJBdxQyO2C2jzz2y3IjxbA/emFfjQwW2RZWurYdwPufShh3nX3Z9tjU7lwmG4GFT6/QeruZXYDKpmDBNwxzl1hInuBao7O94xGFkMgEYejTjpfspmDuBBr76n245J7K2xNidE2HG7eGE3urRzoKxPwbt5Lcgu2CnbiAkLcyXyibjoiL91HTBDgNB46MAbl6U0QRpV6q0DU8mMulG29B+TaKqAPvb9WfyWgzjXv7ZXRh02X7qzAl/+KqTkD7in+eoA6QEqqE6B68UTNWhNTlJYrFrXauoPDqEdE+6xWDiop1hY8jQl3io75SLcL3ZWkWyxI34hLpOPfadp/dsIKR/4/V7E2L22z6f7QZWl5M6rb9lpJ95ibbkzgAO8oE3gVRAB10wF7K2Ucjx6musHne6sOHhQvonXyVkWxbgOvT1zQv/fKEcPvbwcs4l50oNiu5L6zzt5equOptu9plyxSVTyrx1Ws/Xtv6aWaZOW6lTcT77uc+WDTasI8Ci7/oz47UZ5ZCxhygB3n7nHcqE40+u89lXKjtU0i+vp+qc/VH7jyqXXXG5+r7s3tOS/rsq6b+rHFNJv5D/u+6U98fovYKFq6+8uq5FmFZGjB5RR/or6b+9kv4JlfQHapXkyMLhow4/ShcVjx47ugzbdZiOlq9fZZXX/nU6ksyjl+ksl0++XKelDN9/uJYjc/T3HCYdk8kd0r+p6mbatKfLgZVYT6rTYRauC5MZRlorEft1LYl0fD6wUtlq+6118e6eu1bSf+HZZZGFF9F7f/TDHw2Qftrg0Urcxx90aDn1DHSM4BWMz6XsUeUcd8hBZZVVV1ExHn/sr+WwQw5T0v/43x4vk87ESL/Mn6d/SD4Ytus3yl777K0dNKlr/+H7lxMnnKiLpXOnUXR19hlnl6drm0845QR/CiQxS2Lo1KlTy5mnykj/KbpmQ0j/LTfdUu6/79e6JapM79l5O0zvEbzKtrDylODg8YeoHW6uHY9767qDk045CYAcSI7RXOh5MBVrbrUcoGUMzWatCk7TSNV1nBu+DD17/kiJN5MlCB4vXKbBryE3GgGZGzVsNhRBmw4b8cAryy3WttxyxDQ9hCLlsSyElBUnzUtVuU1Zl/3q4tPwmIdP7MVat4ittB3JmWkOaGX+VWXGPV1/QUjjVAbUNuukH3iiTrUech0IB1uIEtW0yFnM9W6pDunvs3Mgo2v5zt+eh2IXPV4xs/MNhi41S9P6gdIHI9aWPg3cyBV5pzNVgerZbJN+552MMN2562+WZ9PH1CHV2+yUZDm5u53qkG10PLNTBJQEjzDeQNRbx6avPPAT8aXYpUyboz6I346MAUPPzMNRW+YpuX74Jq/pI/0EXit1xDAJBFIBC6GoAx5jPm3l8PKpdSGvr+ivJQ1J+hU1qaEWnNy2KVipcUMeGIQrxe3LPgIUPgfDIchxdxDXkjcE6S1+oGjIyOApJ8Xy5cTaPnASaAsyNNxY0MlOwIDgewVbsGB9aJtRaS7iZN71IJUMWCuJXhiBhQBMh+N2mtz61IFoWza5ruxJwez/UUfRdEtC2ojO3HXKMM6ADUiKSZBN5HZ3A7nfEe3OhsWlgRHYj2nAugmGZV9ZXq+h0ykR1+DDqBv6ctLLDhrtLvpKi1nUHu3/tJBustTk6qCAJqXeCce88+FcG2y8QVn/0+sbzlrHZ5DMT0ZYTbfX3WCyh/SrKu2iWGgX6YSuGDEXLXL8IEO6L+TE2tg9+fTXt925XHplndM/15zavhj5k5H+SvoPOrxMuvgc/1wWZy4nI/2V9D9Y5/CfeeqZSj5l+s7TTz2t5H7SeZPK/HUO/puVZOt2nkyC9AAAIABJREFUeRUmMp1F9pHfdfddK+mvU3dWXLHsWDsA0uJr61OJ2265tVxw0QW6FeSuO+3akv5K8oXoH10JuRBNmYZzct01RuSQHXlG7jOy7DNyn7Lux9bT6T133X6nkn50Zv+jvPH6G9hVqLbv4m9dpAT90MMOLdtvvV1dsDxJR8Qfe+yxKvvB5bwLz1fSftMPf1huuP6Gcn7drlTKOO+c8+qUkx+Xq675dp0Wk0f6hfTX3YHqFB3prBwwZpSuRxCrvFQXDc9fp/oQd26/+u0pJ07AQt46Ui4LeZX015F+J/316UWM9LekSEjzkXUalbRHtiUUeQU3ekhXjQmHHXpYndO/tE5nktcN37uhdiJu1q1X5anKPnvsXcaNH1cXRq+tbXutdjrmmXuessO22+sC7iWWWAJTcQ4+tFx4yYUg/epTgf1ptZM1ti7ylsXHew3fS58OSTtfn/G6/pM5/eOPHq9rP2ZU/R84YkzZvK5t+PJXvqzrH3bafqfy7apLiV8HV73LVKRhdaG3tHTihIm685B0OLTevNGCQpwjyMmn+1hqt7MQjsl33i5in/jPqa8p2nLvQEfEHJGykWCq/JJjNelHfOT9GgPr57p2B8mt2SUmtkmG7vl/mTIlLx/dNGKq8dQOy/RgklqL+MztlKtcNi22oY4eQ3Bjjjv+lNXagk7MYEzMCs7ZKA/CEFPIWomEWnE+aJYKkLruvWvWdu85+MiDXacaGs0GiKhcT4Wn0ugrIVnpYXn1Gmw9CqLJWN6FlOLEGtv1c/3Y8p9riPYmd4qs5NvQBp+BwXPu8ro07eKpIfHZJyP5j5ZDTqZiva07oElnG2KSkwSZ5pMPYk7LV2xFm7OdvS4pz0g0y/WczenktdBZ6eSwTPql2iL7kvGncI60tW/SLeUk6cc6OtgntkRGh3moF/IJ+FrzYkcBpKOJkzROPlyTHKlxrGQD+gU5qNclxau9OZsjnHMoroH6q0wy0q8P4wU0csiBATCT54GGG9ph9CAbDdPPzqkKUPEBKrmnLzBD7w3wopFRYLdjkom/y631tPP7vTfoPRI4O/ej1nIrqdYxfnfECK65N+rimwOxXWwbAYkGIRTqW1N8U76qBz9oW4A1RhisAPP0mLeGSMKRfr3eVIUkEKfkUbOmYNiBQdXf0K1hM5Vby1HhE+YM1Pap9zE9osXiEraBHRLffkuTBU6HdNLfPGFB4aE3AJs2ZgKNixJSU+6J5GJnTjjGsFsS9T0r+/Rzeg9rcqdNVSu8G11FG9iWSAqhbwYhuRV2ROOBtRxeRAdmzeRHcgWDoIvT42cD4wFWmJD+yVdeVuacC6Q421xI/2FC+i+a5LJMvnCyku3PbPbZOk3jjTLp9EnlsUcfU0I/9eGp5UtbfKls8dUtVJTRI8fUUXOMess++PuN3E/XD8jUlof+9FBZrS7wld10ZL78mLFjtAx5PzPSL2Jf851rdLHxqquvWqeuTCvLr7B82WvE3roV552V9N9ZSb+MQNPDxo0ep4tEZWT76boF6N777l0XOK9RLq3z9n9SOxNyHsC89Xshz//1pS+W5Wv7ZOtSGR2X+f2C12WXfX95uO5gJE8C5p13njS9B6Rf5PrZvT8vl1x0sbZDZJFpKgfV6TmyjgAXBWAmkPRvV0m/rBcw0s+nBDIynkk/0IAYJa8XKim+5FsXl//5/f+oPeQl5UyYeErdaelh3UVIFj9LjJBrR9ZdhHQnoPojU7+uu+Y6fQokHQjp9IwYub+Wd8899+jTA1mXIPeLLUUHqkuRP7Ee2X3psksuK9PrtqyyU5FstykHju05fE99UiHz+D+wygfU9tIpHDnmgLJQnVb1Vj2ca+/a8ZDFxpvXhb3zz79AOefsSTqNSEjIqquuqutRTjmtrrexRDeIbeYXOnZPtu4j/QN+ZaZhflNFI1HiJTrnNWE/N2iyKW6NKS0cuECcY7mhQ8Y/9WGvBDlMyzGSgXm5jBlBylifymL5Vn5hpxnkgAG/t5yjO7BJ7uG4TadpkMczGMqyGOcEjPVm+VUUdgQGbULimckoMhZ2f0I+zq5iMRGN0bJ/+pOf6mj/O70OPqqS/qQD6pmaFN+Q7ZJ9gMVyHncC9B0DUbW9um1KAEg27MoWnAl4Ys7PDFo7IrYHf87prT5QsqbxDsF0jtXNg5bUPdeISivnEV8T4t/NW7QNO4j5gEDsJkdV4D2rU5nDbTqYsXo8CVp0Tm1wH0j65mYj7JAF12t35wLfxhovJcXdKeMmch/pR2cmYquBpqMXcqOW9Gdf0KcqqgNP1IE/pHV96bd2jf4yv6Jd8TU4T1Yn4m/CTipHAJFzd5Ns5DYl/Ua8BPT5wIncAVAlGhFWZdd/6hCJHHfB3f2b9xGQTcN73CgnNjYSygiwIfegw8LeuF+jBrSDI+qHJO1+oJPcKzto6F7jeldsvZhJlgd6tDuPyNMo7sgSoOv1vo2UBmw7QIP6szboIlkL5jQopxUR2Dlx0OreU+TjHW0b6vD9jxlMerZRo10QLDqK70uO+QZDKh3GbWTJDPLCJqZS/50XU/PxvwdTu/7fb78VHS5rA3GTM24nvw4EGK3ULvLH4d4OBBnaTgwmiXHCce+8Zacs5N3oPz/lztl0BM2uIAeRELiNK5/eEL9NkHB9RReWpD/Un+fFmlrpf+KfnXrd/0yWTCb6fDU6Rwhq3gKbL4/7c9sQjPLhH7LV4ov/fLFuAbmUjoLzJSP9MjIvdpftIWWuu7RURv2XrdtBfnKDT9SR8Pl1oWgXbr2y6qNqJCwhq7K9qJBk3affBGeSCCzWmFXn6z/z9NM6Er7kEkvpYmG+pBz5h118UIifnFsTgSwylh1tdLRb9Z4IWtWL10Msv/nv8tS0p8qcdbrU4ovLXPiMWgYVs2N6DK1TvIgl8VEhZAOcqf1A/pLzCERGkV8O+6K/id3ksDV5LVHXKGTflO9ka1TpMMnaBmwpCp1IeULK56kdG8RR8WvrOPdsbSzlvvjiv3THHikHZyYAL6JvmXYlsskJz05kquDyNOCfdc2IPFXQPCPnJdRypFMg+pfFvnPUhcbZHo1COjHLR6w7hMccno7j9hsy5PV8gdyV4qbaCUX2bfdMnxLc5ZhA71KiZHL6+RvM/vU75FgmfptnbkgiIfM8aqSBsog8fGIN8hO+q75j5eJJgY30G95IMnKuVUJi8V3x6f9D+xkb/LBNyXw2Nz64T4qLNt3ED2SqMmlekME67eyEzpzgIQR5h+pnd/9MT+V9p9fBRxvpt3iZuYefEs1BT3vi4fFU9dQ5zd34UKZv7leKCRWyy7dUzGwTqhD5PucM6M5HwO2rjBfXuuMjAD8U6ddoYgRSf4sfV/OD9CP38gXsYkmrDNipLDK67OfG4FrGwYwNL8RkE5CTP3KkH5yyxRQ4nHG8JIu8xcBmxEIQ5tby5CU400ItqJ0ZfWIzxLUy0q8+5narf6bNYLxTplXlNSuoW+6LQ0JNv+QeSUBnrSl0N76bmpLjfbYX8YJLIbS6hOXmVhv2V6fhumUnwSW/2dMJo6XtgLQaM7Q0VLcQNKt78xHEQujkXk4wUYoKqvwi92I4mtIdl1D0JAmMWCpmAU5fnewiodcWeocAdDCRwU86VOvFY0UENJPdnAQOQzMzgMZn6vSsDkPxbhsUFU7iX5gTojopMw5c6AYBtgN6E4cN5xg4sMycqZfoyXcaZEyHbFIfKUlBImEVZK/+6y6k1WvAGQ0RZI/hcXQuDWBJp5qY9Nlqp6dt+m/qd5nxJqDVDVrKVOJ7M0OQfuhCfmaZ9OuJvCEAgqNbN8hy1oHhid6TTzfUoKoyUtb6TqaA+ZzJhCXXVwRbM6QTLKs2aQWNZtDl9/47BygVgQaU3+Hv4ZG0HHUPh4+pZdmjE+6TZqB/If11j/o64r/DzjuGWEaow0eyroEvqt+335N7GJ0M1+yQKWkWWMnj5E7jB8l0bn97cTPaYjJGkhwk/V3yqXU5UFPZUEWV3kZ1DQvOGcypgqg1/AC21eIi1qKatrUau7q+ZHEi7s33JYGTT6PoVLbFttxpZMLNZNMHMASZ3IlFSWQr52DuMJzlKpkO2M5chMnj0tP/O3Egj753LI0YFkw1tJviOO/xNNHtCFmcVssou/E7mpzEp7FqRYsjbj8rPCIYLqBo8XmLLWzxGU+OAYX+6ZM+dcNxxmCW7J/w3poLkjKf6LhqciqfEusKNiWYfp14qsIhX0P4rbLGvFKEifazn8wa6R931LiQQGMFTEBi64dT8gwM8ws+JWlIvwqDmKflmHBtxyRyWGQki1F2HweBMvZ8IEjz6yDpz26tdTdJsRvdYBn7T6f/eJ6xtgvhF6xges+bLenXXGOkH5kanXLVP3N1wLqX9HvjRLbgdsRM2xGOwUsS7aYTYvWr9rsM3urJMUhMxFH+vmnDcovqOE3vYdtaf02+lbNqIrqUF3KFHfosElEAxmt82KCdMcH2AnbAnVnWQGzxperXF1nT9JYXIZJFlYf/8QhIv/SipMcvvTjt5dgFGVQikK1u8Tnv/r1db61sA3cnqJNmScA3Q/IKnz/uGY/fDDa06bFm0m/Bi0QnKxB4RdSQH4IEt2Bluf6kwMXg0JYDAIcMHAlgQrMgLzbi46KkG9dISsKZ9LpRsxxGxpg8ZZSSR7LH8dUJNRa4XG7Wn7c09YQYoACikIDkfyRPbXxhAIjHx5pkRKdWoRNrI3hdB6dcGg5c1sFg2cm9eltgGLV5hzWv4bCRgWw3Ng1lIBDpZ9X2s0L65URemddP0upt8ITPpJYdf9BRu6dqEoeiQy6s19FBJapDh462U8ekDqnoW2gzOpR8r7/VVrXsRIb0PpL+MCTuy6TdjSJtgwEtLdA6Se2dIGLSya+zzzhLp6TI7jf+IsGw+iyy4C6O8Js0WJgXHRpELmBTDzrTIGmjU1WfQxPMqD46PakJphfawk9Zdl/qkH51f8SAjF+WnZOKfqahF6ObyXp4m7fCs29TWPD2DybCQdywg5qFou8N+lnYDXIbjlMCATAYC0miZJQNMGBXjNM1SDoy6Ve7piTeR/obQtWaxfHaZAqLJ9R3dNhwlcplcXmAxGpTGd+0oIAm3/lniCGKuy4RMXIHGLf5K8cvjnwC4LiSmHcXtLVa2e45wkCHA4pxn9UBIjXV4FQfYtrnrasQhl2TxEl9I0Cq0PQt18XhgTaoZvGfenc5TcdKPE1DHhedUPdEv0itdZT//4H0a9yzaTQWvcTX1G0V0xFPuTg5YkPEdI2fWRWmOxDBeIFX4DSXGD1uO71GTbS8dyT9TDWMCakuXT/l0IUcXdKP0K8V6QCukH7aCFBEx0NjWAeR2oaZrBdhu90nO2nR/S/nFHJBU2bfNSLXzOb/k3Tr+obuTxs0FeJ8esB8jrhMDgxQZo6oYS3HKlVYcEbGt6EzHoxEjplzND4f+hUxLMpQoCgUMcPCeaDax9b0sFSTe7aH//GwbnrppN+Awt1WELtjxMCBbE6B6i1ENcAfWng3hhGFvNo/b6OYFcyQqb8toeTc4wtCKYtpj08T5Ca6IEaT23JghDAGiIS1rhtMvWlIDD6NgIGDlrPywvn6dJKSgeIHQUF1bjcGsUvBxQzMOZsZiL3ki7JYsiPwGtKXFargNmdnAkS4gsW13TIdDPPz4sQ53KhFWfD03m8KUhH0TCdmWA8S5hgoxMyVvzRZiU8SEk84/N4Ce9zaKcxtO2ukf6M6yi/bUjavrDc23GzYdC2sIyX64AhEmxYAbga1t99C4vHzKHpwmONYlGXv7EtdDG+ByfXp4I4gxsCnsYGBLbXHd74w+zscDBbdjhB0NFQYa2MG3dHvcLymhGMBTu7UkWQJduqnEXShwUT67ZG9Lm2xNndiv+GZFm07rm5nYjoxY21Zt0zE4OalZs861dsMh9TlEKTf1Z980Qs3/wo99wcqcnXVDXXYshRrBmNexKQY1LCGMa5mv8ytlcs8aZt9fOqSERzdzUuMh+Tq8aHVWvqrS6pa/Xqb3IRWtoGqJfzwDY+pmixVaHON9DSofjbUQAVwpgptrvE4LISRC3KBMKnVc5DdrN/w6SY/6yZ3fepnubIDLbXbYGfPriJ4ECThiSpGksMvDfJLBi51cqSeJBhm7wZkK5P507FhumQMZpykukUO4kVNBlKMGG7xwX83cPAG/WwW5/TLSD/9lRFJc5jECjsFXXMuBz3p11mVfJ99xzFnb+gfPUGGvKfdGdCbigI8RwrmZSAW2XzIMGq35BQEWMo9hk0LCyCvoUfHTf0MU7/ifJywey1LMKYckPcyPqQ40QEmdN1+aJ4X8cFmYeRuHXNYnproeLRYz/ie4wybRdLNqXbKTewJ6mCuhUMgNNsUbHu6bqnaG9CtU+pxPHXzj+GdnJJu13YWkLdCAuIgDNQHs6zR3AHl08KZkn7iV0i/SK8OYHP7CDLEigBcTq6QN1J1J4d0IND9MwIvFB4Nzfur0oCBHzMbp+GmZ1u41kb2pEwCTgIRg54naCPWyQFogEgIBug+9JrMGQgcnc2Oy8TeRzJCI2Z8JkonakwmRmqcORgZVwfuIY+0JRd8JcfzNirhYOA3l+uSGraxh/wxqLBjwvlsfAKB4GLyM6kKWkS2RBrahErnQ5CDHSwIJZ14YiSA4bLM2XoP8OKh3Ttl+nkKXFwUxX2hTz3+nbfsFMK/4adlRxY6qbmB/43knnXkCd/cBfzC7MrEbO0R+fDkjQlIdGYJMOE1e1SLrwjE0C8WS6PttLnYHzKE71lykSRs+owMYfcN1K+ZOh2a0ydgJ/K74G2b2IZMUHEplNaSZgGS+HWQ/WZHhIb0Y2qP2kNhT2KbNKhtlgtMfrumDbopYWai5zElyusGaydmVI/p3hO83JBJv9lA2+3q6/hpwgvxNlSc8WZpE6n3JvgFPlK8k7e+ZiWb1vQITJlu8/eMZZpYSHWA95hKAuzokiMoPxkkY6Y/Cea2Eht+ZRdEjG0mr8eGJq6E7SnIUMjl900ST3FO47LELpv+Sj9jTAsXQJ3djoUPginMKVdST9aUxfv8rdaXP7B4Y+zGYmNODMAF//mtFotA+OJ69aE8bRbhxGMK3gapkXp9EaZg25sES4BAKai0Hh4IybZ7PGpcFjLN8kLeOqc/D1jC3dFmLo7WdsroqDwR7KAxua59h6DRjXgz6yTSEwa3me5C3zoj2SYzASN02OKDurOU4xfk64I0m2TqkrADuSCffBADgAHib/aTrh7wXYtvTl90Qq84hQ34gm5S3GmwHvHeuWG6V0rhmoBu23S9DONu6yyQlKTf2g9Au/ehyXl6FGOcXZ/xzjb1feY66wvWKQ527dla17QrF1muYEyLjoDlumZ6u2VTIf2alNwJ+Eg8CFqf06vp+wJ++hzKhICZbHUbnntsJCZ5EZ4HFN+XlE20zkMCj/f0Mlik/hyEnBD2qTI+Y5AgeeI3XocFDO1u2IIlkgo6TxDtvuSmmoF+kig5wEB3tqApKbMxro2k0ZAMZIpHn8fchjEP3FYvy8sO6O+dKJgt1R3gEk4jLWBzTpm3gcmwytKclJyTiOMkgp2ULot6uW6EySHrPtGBxtrNOgMmLjADv47X8GP5e+LxE2cOiPrthp8S0o+93N3RVA94SQ0MwnB+nu0HH9B7jAjp9Tr3tk38GmqUuNQLOL3HglBgsBW1nzQPZore7VdVkNBNs2eyJh7Il5+ieEJmhyTpdijyGegZSs1DpA5+bOSAOI99zBPB0Kbg6Zv7pK5BRXLRUbY8vY1NJ8bV38wn9Tcqz/7m0ivmze79ogMnYnIL0OA2eBTbfKfrc2xXi/ydJx/ggY+jcS9pBMtSgA0QgKZ+b9GgDXK7WwwDo9Funh0ylB2tEnM53RFNFglqAkLnUm3Def1mA8bOHIMIza6eM8aoy+59Lp35Eohl+K2+09xHwjuT9lAQXkKMpFsQm9B2Lkb1+pIM1HOXZLuK9dm7GNgKa8Tq+nQnrhsuFG7iLzkwSXujYOAv4SHiPSoU+5DoIGyZD1msJ0l3Ua3EtoOACmCjjCNVvMvQJWQKHQvOeB9xNEzwNrbsnKWFvLJPf/Zra6PFCUOBjfQPbtcod5JDDHIM2sDKz5iw9/wmM5cYhIFoGhfsR6bu6mBNMndbS1QyNEFEaZ5OGKt4q8dVtE2iD8xU72K96Ymc15jtZh92wx9tp9gwvJD0owrzuSawYJ1oJrAx4k+gosMZ16SB3noJR7qd1NJumsO6i+lN75SHtlJjwzNUtzB+6hTb5w7EwIa2zeJJFy8Zt9RBgooBkr9Co2xrmC1p296qr9vUe8eYOb/rxGwx2198pJ+V5bnpSSQDgWNQE06bC2DgthkgDEk7A61UjcM0eh3LZQDFb8+/DFoSWOGG7ixUJIprYZgVwfjTkTQly5AnHDMneAAWc+5iDrZogx0EJrAcGBurAh2DCuvoByrpmj2814OJEQAmVQR8OAg0Yc4PFXeITZCSJnFaEvPa/e9k98xeYADW5nUQFyBb3YXhpgMVz0ZdjBgIUcijIggUtrjJaxkEFIMLk3zuKFByJmUbBFdZJ54wK6S/Hs71qUr6u1HO5PGPrT0MAO4BbifoyvKa4zh8ShxHEi30Amez36HmaLzbwXxoCJ9DPPOInpQXDSJhaPBqWM1IJPE3Cb2smZN+A2BjNkbWVqlNMrM/4O/V81Mc8BKtYtrbR6tMh6JL7fS8K9KffCcL1NfIIb4H6UY5gUkowAm55nd27i3PmO8aTU7klHpqYyYIQicA2yee/AfdJdktKIlKS1/usArElZ6CQiy0U/62f9gZREZQbZexIUh/gzmrol+tbKfFm5T8upI52klWKZte6N3X5NJtmV7eQKwLG7q+TI5YsxP2UN8z7KlabHSxTZrhVd0cZrV1mpewoHiyxeCdnU6sqYoGf8IJBIb9O/r22GXu6WRG9WjglVzSSBSEjB97TPPEm6KIhDT6LZToFoF1gkSxImpIYrgezjULpP+Qo3EiL3hGlpEj/RbSpT02rz83i3FT7mSG804eEjlLN16U8iBq9foJNI5qu111VlNMOco71VAXWad833FPL84YfHS4aG5QgchhmlZA+rPOrUHm62boVFmbCxoQNDaMnBN8DabGVt0J8TMn/SZfXpRLTkC5G9JvH/K09j7SzzAOf8xTmEI9GBiIV+6M+qeqnvCE3CZQr3Y6ULfD7+V09GGITV+3OZJlM87GICmSDtulbdPCKn7/8ve/1C07GeSs0fVbXQRHspGQ1jh4J/HNPNnnOztBVeuHM3pV9tZDMqR3sMZ++tgtIBzQMD+Y+7JeAe6utygJQ9BhZ4JKVL6VyLeSft3bd3bf31fJdGoAe7jxkTeq9RD9GDrp0vsIHXGLuY4GeNyDYG+N8nYhOXPxYk4mnepNfwogMD50pOxvEu/ce2cJGbwZjq0tkSQwf7fVe94TFzqdXTtSoo8u6edcd/b+syu2xMACewrualXuR216jq3lYNvTZpX06/QeBkHXhJOysCZNEpphAPQRNG6HaYQPAc2c1eDCbVibQJJMSBt4cIV3D3TAe0DXQxEbrYbPmN3oF/5FZ+pRuLCneu9MB/kF2c2v3sTV/dDsyWk9wHtbTvwlWNJuZMQxLqhXf3F3ad5oJLIv6e8MnL019QqOK3t377FCMn9Uv0qknzGAJ3X7wIL5xYAc3TgM86Mdyd+Q6E1hbGMqTK9Xs8UGB/ya2PNRu574iviQfA89Vq0TC3kRi7zjnkb6s2jd9g3ihrnCOs2kYUNiAbrQQSJuPer7aEtzqZNorcvD3GhfEdV5VNxxAgZjuQPbBGZ8qnolrmo+hh401xhR97jm2AwSEmbDl+FdhjXFbUyHlHnqOKyxbVOcSGu2gcVQZie/tfGc5Nvqi9vdXKyqMYP9kdd8eZxKhs7kRNcgma/G3uzWaM/1yFH3/OSecu/d77xl56FHjdfaRI/+FMZk8xF1KZucp4Nvysw86yPVHf9vtm5MOZ35FEJQhynbExsigfqsbYSc3HUmocbsFwrtxhfFq9jXsAeyaLLYoldfW1I/5gJexoSWxEKozI2SKQOQLfQ818SifvhB5PPYzhS26v8ux+7uNST92A4d7SPpz/VSNC/LPgi/VkduOqTeOXXlDpWRkV8gW8wCgC4j8QTvZsYf0CLs6p0x6H2At9pnPJdA/djsSz6XAdKQfqJRhXVkovEWz1uS4MmxX9hB6yfEU/gmQgTxD2OwoXoD5IBI2jfFNI2Z5P4m6kIizplkUsyg00U9ZtQg7ZHINHhRoUIp0q5BJpTLk4NoVjrlBxPOurOkaWpq5vMm5w/SDy2gGBYUoBqK9TlUc90aaPR/4SxGskLCFnSN6RIYG9LkYkGHWrp5o8ahtLORO7DKEMnQQW+fcw5mozkK48EtRhUiGeEiT5uKI2JOSP9pMwOyfrfhpzYsspi3HS2SJmHUIrtv11kbPRqOfUvMRhb3RE/a7XaYPWLmjNBl1EO0SvXQYCf7kSnUzPVoPZV1xXpqLG7JuA0UsP0kfg/XA7rE1t0H83PN/Z7y/vcv20oV1fnnnbxrkZRBHPYdyvljNAZY0oSn/WLK3pVbAYy6LTn24qurS7tHDr2aVs8KeM+c7ynLr7SCVvP4Y4/XPehf0/MD5MCqbJZpdf/+N994sx529X4jxoZFCyK0jcLEcC/teLWemPv8s8+XZZaVQ7LQHImBz9SDxpaq5x/wJYdz/ePvT7jNgMx4Deq2tauGgoEtKGGC3KFnia46058ctPbSyy+VJZZaAv5Wb3z22WdVfjkATdry8osv6QnASy65VHnyiSfLQgsvVOabv56RkF8uaEgMPYZXuyKMMDW3WwzTuM14JvnN2gYyRLMjk1iUc3+m4v5aD55bfoUVcK/7W0Te3//2d+UP//tgPd/g9XrI2PxlpZVXKmt/ZO1QPETQ4oBKi0fenkwikOsEsw9+IJ6KAAAgAElEQVQ/8khZoR46N8ccdn5DaiBtKkX49DswDsMNW9RxMO1kIvY99uijemDaQnJ4npqqHUSLFobMjicXIPtTSEW9g8ma4GqHiHGBIRvskNhvJnaCo/ajZcLiOtJ/9z0tZnr+OuSIQ62jFds4qhQqFu2A9UlO/Dv+Aj7AwTXzyxx3I7E33sZcYekBeu+AXDGdduni2QG8jJhPXtDBavJugqypI3A+4NfyFaecepCy62uFvp0pzQeQWDwzQL+jBYArYI4Ygw4z/2pzi3ESKxvrZDIaEaMa/mZPD1xv2ozEBRTbudyI+Tmk9IQdBgkrOunTAdzBksXt7kCLq8qwQwg5DpMgOWZ376MPSuuULyVkNaS/Y5uG9Isx/BQ4abXlRzhCOFoA0S4Y0uBG9NwxUhOS4tmhAJZSMtdyUzCx7fpEiQCPT/DplSB6RDRsLU3jIf7GgQ1cwCxV2Q4GFjBJXkj+uVOOw070lbcKVaIKh3AddRUuX0v16jTQH4MsIlAnHJi82fg+amX1sPOi8qb5blpcCkqecGL/tpDOgjKTocYvWdRko3Meol03+KSPALDQfNAbbatx1lHeWexr8mrY1R1nYrpDpAj0nlsKk3JwIm6sM+8Ixc9Ianz6UP1i1kj/RuVTQvrrjyc0hU7n8BbBl2EZ7RGFGqkwGZF0LGgqCTFMmAJJXL1z+O826faBvslBQ/plfEGochQW31hyJehqoTttt2O58uor9dvW5sk/1Sz4Ww5jOmL8EYrvLJMcorVUPbjr+JNP6B+x6JE5ewRNzzUZwL4NBtR75XCtOeUgJ6gT1ErihfiZ7cwgDtgdLYkQVQ+DqmXInXJqb3716rZ++MLzz5cR+44oH/3oRyupfbWMHTe23HrrreX6a64v63503bLooouWHes5BCkslDNPP6NMnz69jD+ijkCa3jw5JUoApDPBzFamPTmtHH3EUeWCiy5wYvTPelry6ANGlwsv+VaZa665FGe//MUvy8X1VN1zv3We793cF8ObWJUU7YmRsDWb/rvaFQdl8eLQfbTv7XLffffpCOwBB45SX3nyiSfKuFHjythDx5YPr7uOtukH13+/TH1kqupLTjz+7Oc/Wzb97GeGRm2Oq22YTPK0t/t5GJwrbPELI7WIRXmQItL2IEb2+sae5cxzz0LHxPBlICs3XPf9cv13rytrfXgt7eQ9Uds7x+xzlEOOkrnkYUMOfGRi2W1K8qjy2muvlVEjDij77rdv+fBHPtwhi21bYyDCSrT85HHE40p9owd3vV3k0LyRe48o62+0ftlxt51UjzkfQTfZ1tnfcyfFOjQpPwi2ZP93+Z3PDaDU6MxGuszRjfSf1/ooa2farmBslkj/4UL6QRI9dli72PFrbdN6C9K6kX77qo0h0cnKRsr3YVCtPchJ13c1PABbguRdWKgD5iq6AYpDrgSeI58m2oTb1YQW12WLVIuJ+Ao5iCPFzFN6R9U310dlW0AX/kk3Hff6sPKWzrzALukf2vl5urQSJlxW26Cy8XBVxbv5rdkob/ZA3uYDQoY/EZ7bjw6ElT6BrO3dzrFag7mdnQv7DKS8/zWQV0AL2UTE//zKN5AD8g5vd9wfMc0+09170iuIBnORPSJMunYZGsNHIZQJ8jQp2wgAvYaxM4JUVhrsagQP/gJwaqk8tQ+m9CQFVRHeWVS8Z1UJOHQYHtRF4yEgRS+RjwV9BN8IBxcMcptTFcGNwToJ1HA4OjuFYju83apz/TQpF+XAgfDee3kWoPM4gvYCFdwAHYKEFdeYphvkop7uibYdCLo8mdQkSIUuLLg1HRHcHVbzQMZazJZe6YALhH6IkVQ5qoyGYq4tEMRgx8tnhfTL7j0bfbqeyGv3s0OoxNNawfJQLz3YSEbaYUpbbqQfoy9IAOjQAidAP0rWeCmfy9+mJ8dOT0TpJamKHfgLcJQt1WIt37/T9juVK74N0i91th3qwcob1zdZX6kkd+R+I8thRx1eVqoHcjUv11982pAxS5hQcfgkr+bo1Yg9RpQJZ5xS5p1vHk902kkUMzRzdbsoNgzWa4896tjy0Y99tHzhi//lwiAMhYVz+37+s5+X71793XL6mac5wZaThj/+yY+3JDapSU6hlUGEueeey9BZ22QBiujUptL6em+9oLZh2C7DygkTTijve9/71A43/fdN5dtXfbuMPnB0Wa/KLa9vX3FV+fvf/l4OOuSgVs9uwXjTk0OAL9O5xo4KlCsvv6I8+eST5cCDDkxlZj1GA3953y/LPZWQjRo7Stt51GFHltXWWK1st9N2depoPY25lv3vuiWtdCLeUzsq8tRjjnqCc3cjAFbkJSfADsYbXJV3clIfNJ9qjRn7lrNskL6UIlPMkS/22lVI/5llnvnmbbQodRy434Fl8y9tXj63+efg9bWst+pJwnPOOadZMDkcR5PN35tecaqfcUs6h/PMM7fnQpK9rmEtYuNjhh0jdDpFMPuYFoIaXnl1epm96n52fZKQBx4QkxR5locbosv8QwJpuSqugRDszKpmdf945myLbJ3NADrjXhG91ZTtGrWfKul/5+k9Bx9+CGybSP8AlyK5EDl74int6rnD9OK6Mb2T1fifhofIGXhH/9LtFu1QMN96XOHSxijvdFiYZl6fFdKvMZ+AMRx4EzU8SvwJezHS0R/yk2YAgi5geOmE0+ybnmsClAFdz2NdNMffmYN1y+12GpzrQHDwRcn5OtXOWmV1ggvhnw5Q+m5bWZYAAmJ++ps6TW1vSH/O08002G7uSepMXIg1kQf0SeVmoJd4m8Pg3bVDsz1SD+fKpIgODpBwB4z6qYGSZEQVKnd2nKNLNPKoYE4iTQNSIVzc4T17sPnAmRoRe6/qKAKomxuvIUTwUkcot+yD7cJiWgUPcuoAgtfGyW72dCFpTY0iPWKiLIEDQLFgZRbSXjZlcP1F54U24H3QVQRgANm2NjPgMiAw8PtvCZIysp/qzlvCNXawcruBPw7+6omEVgBH9buuqzYH80ag60ZatyBbScekQw7u2tCtI/QTZLbjn3oJk08+AIaYlO/fHelHiflJAZrWdWgmUWuP+RTbIIFW8WOkn4u7oCu88g4Gmow4Ut0E3kGtvBvSLyPkP73n3vLwXx7W0cUl62j8Fl/7io4ci/l23qEl/ff/+v7y85/9QkfWl1nmfeVLX/lSmW8+TM0YJGOlyHSTY448uqy73rpl2x22U0L0P7//n7La6qtV4ju3Gu7xv/5V27rccstpOT/4/g/KQ39+SEfc1/rw2uU/P/uf5Y03Z9R5vPeWR6qcr1Y5ZUrLl7f8ipZx9ZSry403/HfZ+DObKIHcbsftytSHH6l1veU+KPZZdbVVK4map/z2gd+Wn9770yqbTDFZUtsgc4S/f8P3lVDLScGbbb55Wfp9S5fnnn2u/PCHPyzP1mk0Mg3ls5//XFlhhRXKo3VqhJDhqVMf1fMbll9++fLySy+Vm2+6Wb8XPW5a5ZZpIfn1q/t+VV568UVtkzwVuXzy5WWTKvfdd92tU3Xeu8R7y1e22qIsuOAC4TMWys6ceGb9fMEybM9h2pEZNWJULX95faIwbM/dFefHHnGMtmfllVcuzzz3TPnABz7IkF2noPyhrL7G6kqwxY6LLbZoJej3lDerTYbtMaw8Ukffb7vl1iJTdBZffPHy+c0305Hr71x1dXnllVe0Q7TW2muV9eqTjfYFrAuehfQLGRs1dnS55KKL69SnaeWg8eP0FHGNf1XuB+5/QKfDTH/p5bLAAguUL3/1K1WWxVTOB37zQMVjtU3tHMmToS9t8WVts4DrphtvKn/+85/Vxuut99Gy/obrmxjwcM6r/tMf/1SWqXZccKEF9fNnn3m2PF+nYa2y2iraybj1R7eUtSuubrvlNm3r0vXaLarO55anJfUlNr/tlttV9vnmn7fcfefd5bxLzivzzCukH8ZAeHu7HDTyIN3K96tb45A576zV96+9+rq2RfTMRacf/sg6ZaM6VRDxZ7Yisortp1c53rvEEtV2XywLL7Kw1nL9NdeVz39hszJfrVfadsO139MO3ZzvmbN87GMfK59Y/xNa518f+2u5/bbbyz9f+GdZbPHFymZf2LwsubRM+Xq7PP3U0+WWm2/RNgl+P7fZ58sKKy6v4erGH9xYVl5l5fKBVT4o2is/vvXH5X9//78q2wdX/WDZ/IubW4chDRh1/Bx0wHRCUETq9RHe2D+dnIy5XdkG1GoEJnMHfpo7ZnKpkH7R7Tu9Dj7sYK0QudcYjzF7iqm5Seu3nNWTq1QO70Ry7UvKUf4kghk4JMsj3SD9VpWRYfEJkn7exQE9/Vv5VpTrJ46np8xQXxA+N8XgR8abRIaYGsLSmVqoE5B+JUeW5jz5WLxvuUFDzk2lQ9kIHXN823Qq7Yb2CUHkV5XISLvry/6mGUXYvJ6IHV/4Zyb90jHo8htHCoo3DtPoNKd71Q0+aPir4cov1U5Xlyd4BabjeDLQJf0DfJ11GpcAt4ydFgZ0NPWJRwFhtVI0OpRigJYGG3nLw4ToBAyas038KJfkpquYrGrOH3OC2FGqqka2gKuN4qNDLVtJuy3ao9LRehPOCkqC5a/yYyECLxsmK5qPB3GghSompvm0akwxLLUyKcx1ykBHaTWKWmpJOqBTq810DiB2EEJTRR6uwQ+Js+x8HNYEE95ryI7rk2PAgE3gyQ7qU3lI8t1hB2kwwGAOntSSnV8uQWdjZqQ/klCYNaMpFIc2hRP37ZX8f0363W8QRPxlHUNihM4X+xSbbmTaGkl/2tvbk5Gcn2FY5jaHJAumykgGfTBrZLLgkuwjb6e/PL1887TTy5prraVE/5abf1QT/iplv/330ysz6Ze56/sP379sV8n7EksuocR8m+22VTKhpTNOOJZnK7dUgnXzD28qEyZOKHNVgv7Ky6+Ub+yyW5n4zdN0jrfg4ZyzztF5y/vuN7zc9/NfVLJ4Sdl+p+3rHOkZSja/utVXlZydfmqVc+01Vc4f3fijsvqHVi/7jhxervvOdUqQPrf553WEdctttiy//sWvamficZVERkyF1J96+ql67/C9hysxXq4S9QcrEf7a1luW+391f/neddfXufbLlA988IOV3H9Gie/4cePLIostUjbeZGO95le//FX55llnVHleKlfWUXXphGyy6SbaYXmpyqhE6gMrlaWXfl/59CafRhvTa0ol+U9VMjn24ANrR+bNsuPWOyhR+/Smn646XbJc++1ryrofW7cM22eYOovHomrfn9xxV5ly6ZRywWUXlqfqXPijDj2q7DdqhJLyU2rbpCM2ct/9y7kXnlv++OCfyrXfvbYcecyRXvu+e+xTJp5xms47lycCQvhl6sgyyyxTvlzJ9cFjDy7vX/b95WMf/5jadoMNN9A2XX3lt8sr018pn9zgk2WND32orFOJa/sK8Anpv7vqerNKVr91/oXlqOOOKgtWfIDjzqYyHn/k8eVDa62pZPi+n99XXqydoNOqXDL3f/hew/WUZpHjwdox2HrbrbVTc87Zk8pjUx8rX/jSFxSz0rbRY/8Pc+8Br1dRrQ8PUkLvSBEQpMhFRbGBCl4URTpcRFroLRBSgRBIIYRACin0EBKSYOhIL4JSvEgRQVGaIr333iEg/9Wetdbsd5/keL/f99MdQs55371n1qz6zJo1sw81WtQfswfkFQSeDO29795SYsWfX086/b/Eu3GTTpCJba99DpRSnW2230YmPBeee2Hpd1i/siFNIniieORhg6VUh0/r4rK0qy+/ukydNbUsLKDffJg6snL5xZeVqy69qvx8lx3LxptsXJZaeikNxQSW3nrjrdKn1yEyAWT+sj5eT5PCYbTixZOvZ599rgw/apjoD080eVLDdjWASqO47f69+5XhI4fLhOimG24u19H3P//Fz8s7NFliH/mzLTYTfg7oO6B8jeyX5cLgn8c4asxxMlEeMmiIyJcnCDzhfPjhh8vJp59MqywLlKGDh8qE80c//VF58P4Hy4njTqRSHypHo/jCE6Vf7LaTjAWYADJvQiTEWkzqMAGUEgvOpDIooT+Bi/V3iWENHQ9gHRqG2Od4iT6441Z6I283QP+goTThJF56wovBoMeEFKMwqEYch8BzJhfA3WOUI00RfMM2otzTx6YKEp3zj5bQwSlXuRGPWRbsmvHE4zPLqonJDEuY2lZBuV5hVJoANEWGsuE+klbABznWKfawiQy3YMPvAtqq+XCzhqEQM9rKmgD6labUYgLZ4JMD3DSRAd9y6bpP8KwNpV8Jb4LqWt/TxMsmVxWoRr84tCTFbqfRDUDxi9hExbAYo8gROLCpUZkVJnDGETKMdPSp8lr9lNjxE88/acNUwBiXMtjrp0Uh9Vs1vnbFdga1YC84/DmC/iRYMFPFYKIwwK+KoNzgdn1ZzBROhJhmbln5nLT0Q2Rb1SyEOSqRNNmx8VtgwVvQuK+YcIgmy/O12SerS4pbA925qVviOTcnRhYbWfhpZLnQOxwlaOGafVlCb4Dz5vntMnbby5GNTY1U+ZAdS7N+v9JPdF7Zq/K2mliZTvks2TZVNx2HSaeioamT4pAtVPnxjhn0Y8JmFsVj7M45/bm8hwmojhSVAKbhEZbizsT4pUFOv4f8xBhTpl++EwVSffBJqFgzRqVGXPMZDql2Glx6wn932mUnybLHRBj6HHqNvhiU3HjDTWXCJDrGlJoT0E81/dzyIw8/UoYRSDl9yull2eWW8+Fqr6r5edLPAGP0qOPLRAL4yyy3rKgmA/B999xHQD8DO+6XAR1nbxn0M8B88skny+Chdr62sZX1lI9/BJ3XUWnL72/+vZT08Gf77b5fOfXMU6i8ZxGVv/mBjz+eXQ4fcJgA2T323KM8+9yz5bD+h5WJJ08SMKT2oiMYMnhI+cFG36cJwTbC4ntpg+Y5Z59TTjhxvJxqxpn5wwceLhOAbbffjjK0t5Srr7q6jB0/zmtxjx0xUsqDvrPBd2oZ2W816J9NoH+30v/w/mWDjTaUO64hgHnP3feUo0ePMK6GTJ96/Kky7IihZdLpJ8pkhev3j6Aset9efcuosceVZwhUXn3lNQQqh5YHH3ywXEq15sOOGW728FnpfUBvBf2LEeg/5/zy6KOPluH8vekTT4YO6n1QWe8bX08SLWXmtBnl5ZdfLkccRVnT1is83l0ELE+cMEnuYvD6re9+Sz0467r85cD0mZb60J+XX3pZQPq5F55LG5CfE/5y/fyKK67osWY2yXCv3fcqo8eNLqtxeRjJ9qRJJ9MejvlKb5qcBoDQ5fwM+pmO6399ffndTb8rJ0xU0L//3vuX06edLptY+Tp5oq6g7NNrXwLGdwmIP2bMMVL2wnp38N40WTptAumWgn7YuvrKUh649/4yaewk6XsnKmPaliYTvEL+5ptvEc8PLjNmzaDJ5oJi96efcppMNJg3Z009S1aeeu5ONfXUlkxI9juwzDxvpugkg/5hBPqXo8nnlNOnyIR1/wP3FxrUzj4rt5AO3vfX+0qf/n1EB3kSwGVgsy6YVf50959oIsGTjKGyavYJTWj27rlXOWPaFFoFWUz2UzDo//FmPy43XH9Duen6m8pxE4+zMQYcd98loUxlXcXSZPQBAtXPxzs+zD/wyOxhxE4/MSYDQWF0xInIdOvDDPr579yuQUMHiZ45+BFwlmF/8triZ7VFc8P2c/hu5b0GepQPxhMVZ5w0aVZwS3ofh5i1dWb9Ku7SEjjHSsITlKZaT/a9T2SsJcS+KjykLqrBYZD8rIpGZAvQr1iG9RuU6KqAPqay1Qs+v+pozmIRs9GY1QT9DoKj9ZBfF61m2QrJXA9SnemveFb+0Hgq7CXjFgH5+JrdhK4HHlWdsjstRrFaYL+ob5oGQAE//ZGQsfA0Cw3tgjbhebrSL8CqbENtONABP4//qeefctAPwwSwA6BksnTpSZWeazE9SGYqMFvKdDlDAhJk0FMxFgKxwWfQ7+U1LEp6aRPAFN+DwMH0aW1WKFG0HwFJVVQvV+XG5haRn4F+MYSmQ1OVUodkgpIZMY9BZsbwGjZuC3IZDLXprvYTNdPqKOL12FAMkUkH6E/3ZnphpDKeOLlCtVXp/BSbZm3c+vIc45Fl21ELz+NFsMEYOkA/P2u8aZskgPv5SDbVOzuGlI2jCWpN6ZFZgZFLW9YJsihMa6zeINCouwqTNbnapG38qPFtIqk+45dz8UZe6JC8dMjkgKASwF8Z6LpW2UoKmMJzHZwCI/3AnWHWU3VZZvyVC9D70xGtqiuljBg2Qko6+Lrkykt1PC2KyCUD99//QHn7rbekzOcN2iA6fiLxhBph0H/eRefLox8RKOGs/GN0qsgGG25AZUDbSymCDiFokowr0TOUQPSG39tQyjegt5wx3nevAP3c7uRTOdNPoL/PweX1114vo44ZJZlIzpRvShn3Hgv1kNU9zpT+jTKSb7/5dnnkkUeoTOadMnbSOJk47b/7/gT6T5VSI5TzsT+4/NLLKUt6UxkzfgxluBcjUPRxOfOMMyWLzBMBHsMyyy4t4zuKsvoZ9F97zbXlIcqYH3YE1bKbTnKGmbP7RwwZTGUfTdBfZF/AFlttIW3L1dDlWTNnlZdeokz/kYeXj4mWngT6hx93dFn3a+vK7Xfe/gcC/teUUSeMEv0JN/o5KU05cM8DysDBA8uNVH6y5TZbli9TmdS0yVNl3O9QedFyNBn7+c47yvh49YP3UYhfoT+HHHgIgf4JBPoXk0z/87RacPjgw10nLqX7r7362rL+t9Yv29DEZ7XVVxOaZpw1k0qPXi6Dacy4Qo2yf9Xynt/ddLOsupx28qmlD61E8OqM+1RqgOn8y91/oY3Qb0pJyo2/vaGcf/EFsrn0zMlTaJXi7+W7G3y3bLf99rLK8hGd9LPn7nuWddddV/SEr2effZay5euWfgP6JQCRQP9+nOn/lowNoJ9XmxhY9zmoT5ky40xri3SEymb4FKFDBhxCk6ELZAVmj333ENGx3vXe++Ay3kC/ulKBZzaJUav8mMrYeNXiglkXlG/QhuVeB/ci0P9mGTRwkGy0xnXrLb+XMrIJJ04ogw7VfRe8qsAXc/IhGvs5F50rNh2gfznRGS7dWp7K2v77R/9dfvjDH8qkhDdtc7kal0LhYv6dS23whnJeaVuFVqGgR3978G9Ez9SyGJWPSaafyswY9L9FtE4YM7F8QCtrvLl3sy03kxUhZHolYcQHPDRKIdRX6dtUK99iHQIg84q8gq3QF2S3+fhrABbhg/hV9SmIBfH2dz2Eo9ugfwjxWGjRtiSGIRoYjdwXk6Ur6OrJ1F/xZ3HcbO11tc36AizO30SsjSNDeXAJZArvtC3mheIv/R1JTomP3p3qnN9j9wVoz95YKdT4Zy8fc6disZazxAbANQRZebfRBGAuojP9l9Eb30Bnlm32XQ0m+ThUZTLuYTriRVqgoxmyskttAn7mK+tKPlYUx6AKLmDQb2PFSwOdfo/YxjPgIBuAa67rjdFruI2/xx6CTKPoc8Y1EupVy+R4adG50CVHD9ahJ0PRqNmGkAV/ZHrtSVxmWtZ7vvXJ55704mFRLNtNngGlksGSTaMW4kORTDNre7fOpFMDRpV9pDiRsyY+y/T2dXYsf0xQICaf+SzdtJzFXcOrPAxbXhRH0FDJTsv2ByEMN+10r2f82VE0tVxo71D9SpVERqk9GESU7SDY6GPqEMkRA8razLZNQYAecJIClFwyHkKvrRwkJ6sYNByPGrkZTBqhT8Lq2O/35lG7rOGAhXobgRm/6pM9JU7aRot/bezqVPKsPYC98xGO03sxcC1qyQNXPehOpl+P7OSNvHqpU4nN0gH4dQAVOxo61aEL8n190gUyISFtk3lDRvq9Kp306Xo0j2T5GfR/5avraqZfvq8VkTOzU6ecWb7xjW9Iffg/HvqHZHXHTThBbgfoRzDgzxhkXHHZFVLXzqUuS0tJQwySgdLZM2ZK5pZLGbxH+oFLMxT0T6BMPx3hSDLi7CeDud59eou74bIeXm249moqlVlrDcqED5Cyn2mTp0k5yqqrrSpgnI/LHD1xjPS9/x4K+hcl8CtDJHu4j/YOTDphYhlPfXGpjsjF+MN84THwv5NOOVH2CHApz/c500+lGDyaq6lU5x9Uc30YA2O7uHznAWr3SDoV5F8G/dT5rF+eI0d8BujvWYYdN7ysSzJiXtz9h7vKlZdcWY6fcDzMVnoG+Jk+Zbpkh/9015/KxNMpo07j4frmc88+VzPBB+0vpTN/f/DvlOm/pAw/lk5SMr045IAuQH/Si2eefqZc8qtLpO7+SFptWfcr65aZZ80UnWgH/c4a+UFq+m+9VTYX834FzjYfO+bYsujii8oYnnv6uXL0UTTJoXa5xv6jDz8mOVxeLrzkIj8qlPd8XEmyYfDK+sV1/3sR6D+OSla4Th/XQgstrPX+5gM12FN5zyEDyl777kV7EHTidf2115WbaSJyAuk0g/5DDjqkTJ05VU7Z4YtBOI+7z8C+5ZwZs0QHe+6zu7KN4s/BBvq5JMjBKIN+Xj01vYf+/+muP5dTTzqlTJt5luxZYGAfoJ8y8zRR/C3tmzieTrE6jFagfvLTn8gkCxeD4+WpxIftv9/BVN5z7NGU6V9OAB7Tfh2NhYH8Dzb6Qdljrz2ohGpamW/++crmW27uOsJ85r0qPEF9ko4b7bmnjoUvjlNcQsRgQzL9BPp5Ys2xgFfFGEz/+qpraf/CQuWY0cew5lmsIaaIy3NIYvxBos0+h39JMVxurAKt3mvQ1T1HlYFNwErlwDE+3tr6h9v+0L1Mv4D+NAa4KdvMrA4z3KIkvADCNAgb5xwNOS8DhYdPre9Ot9KPkelnpGbxCnFI+tTVFSTEfNzit1C+K58697SHNNloAEjcq23ZMefizC2+M4RAXCdakDDDO2IsdFYDMRahawPu9muXQEc6tCvGjn2MH5QAACAASURBVI+yVmGSIaCfJ5tzuDwBaGPCJNTf4USfSxFZkmnGiuBmC2pTzqp61JgOQzG+4VskzYW3rFOZbmsHrZlG+kSUb3W8hThVcSvdIWNJl/QHg8EpUY3ENLf+5LNPfhaba3TW6bXqogdpBiIGF5sxa0EpZ9zW3ahg9bFh0ZfojBsQhMgLJR1igOpIJGPop/WkDQoCfLSWXzibAL+rVVK+zHyAqZgpV+wTY4QihI7W9+iLTmymbgKYI+g37antoXaSCuDjAp1VdsQUtz66UtvxY71EefTCS62wkqOgHyzTl+a4+2ADazgMGF9FFyZfPvNrjAO9Nwwi61Ou11e/qk5NLrMwmXxiFowNyTAc6bIhE3Pe2og5ciNcJVWZoIN+/rg7Nf1N0A/eYS+KG52Ph2mwQNFQMVOHSt7qKHTmn984HStNauh4G7TrktuS8lEFin6j47A9vQfiY1DCJ7/sstsuQg+DWs5GclaUm2PQfz5l+nWSGe1xqc1eVCow6KgjynrrrVdJ4+mnn5YyjZNOO8kzkOD+B+9/QM/tWUafMIY2ma4pchk5/Bgp52DQnzPCsz+dXXr+gsqLLjmPjn0cVL6z4XfKDjv/XOi89opryh/vuEvAMVN1AGXAuVZ5MQKBegxbKX0po7sZ1T1vs922AVYa/Npvr/1kYyyfzDTkiKOobv17VJ5B99PFNfznzjqnnHjqSS6rscePoZr9NWkvwy+0vOfKq4VXOIiAM/2bb0mZfirvyfyCg5z1S8r0U03/YUceJpn+3XfcvQwbNUxAP8v2btqLcMWlV5QxE8bU+mG/8bPjR4+Xc/CPoE2KLFfeZDyg9wDZ4Dll+hT6d4HyxOOPlymnTinjT6EVGxoz14EftE8vAqPTqkz/IJrQuGUkBzVh3ASpe+cjI2dOnyk0Dx5CJ6GEW++gj7/jkiPeK8AbeXnTNu/DeOaZZ8oJJ+t+imsJUN5EqxSTTp0kpQxS3kM16RdecqGbrvh+kiFPDrnka/1vrl/2pvKeY0aNpM3Ya6uFNyKq+hFd1j+070DZ17HJjzaRe8+hiRaXavHqFQNnLmNiUI7z76+8/MryNIH+fof2kwkCT1yGjhwqz/KG4v12269MnnkGZb4XMRCiTpQBiYAjEEOf8cZcPsHprLPPoo3dAP1TnVejR42mPSNrSsnd5NMmi/xkssuXzijclvrS/owRx46QCSt0ibt68803ysFUNnTBry6QVaw/3vlHOgJ2aI2rqTk+XeqqK66isqhalyBDLtXjDeWb/uwnmlwTUM3H7n5S9qcxn33h2eVzfHwt/Iq41UAzHgWTM6piht+q8RwxXn7m4cqJPlpNIMPPGtXwmdIFYg+PjVbEulfeQzX95rvcfdkPsmIvHWdlUqIByqRPUbggLkjTYKWrGTXB+A0rHQhsSLDxYIG3WG+9TDmXcVZ6biW8TEgFtjp9fg0esX8iEnaiZqZrKgiLHcYn7D2rKhdkiPJgxGrjCxLFKiKTtTMgJIs+kc1nncsYxdvhNrjCxF40l9Wi+XOAfsOwoksqMySRK2xmbTfbgXgbYpTbal9jKpPEjXEDd1TKLLy1Z0zDLTqnl/XVuhP311TKmGxc+Aa4xvGVnVKFMqNsVPM88cwT+kZeUwAAIyiikJFAII6ldPJE10zhEmOahpXJ1u9i80IF+qGEQpBYnTihT1HSY1aXZ0jscEXJzGmEcKqIYCSYgaoYhQ4wv8laqdaxD8WeuwKYcpM5LJva6b3alzwJ8Cu2GnQB1OO+tjPobT4cDscmGLV7NMklh5gzG0IJfwdaZTKnkwS84Izb85o3N5a6zMSVDPw2WToIgOOWpcKsEDV3VebpRWjmxJQzxh/TLQf94L8MRjVA78ZEFI43RK0k5PP+K7+tAcQkNfG47r6ca+PQC9P9OsPvXIpB1/ZcMyMNWXQFpWaWBcJqgj8EnrvmJiDOehrm2NmP9BUBDHKbSpnCv1H9N28Q5I2Ud9x2h+gs1z+zHA/c94CyIwHcL35xVamXv5OAxJe//OXy8isvlxlU630CbY7kE2pUz9hmPxVQtTK9fGpt2hCcLy4F4vPYD6HvGfBv8uMfyUk+DFA/TyeX9BtIoIvqr5lKrre/9957ZePspNMmlalUwsLZaz5lhU8iufP2PwpoGzNprOjD4X0Pk1p0BoV8Sg9nRO+8/U46reSnni3iEq0P6Tz93938O6HtLaq5PuP0M8rI40ZK5vnEiSeWt6jEiScJnF3mE3kG0eRldXrZ0iZUUsGbW3lSNIGO6GR6M+hHRmrk0Vbek0G/2T2PiwEoQD/XX/fckTL9ozjTT6fqZNA/nsfV0Fl6np/pQ+erb0snF221zVbCXi67HEalGsvSvgk+H5/lxxMKBvnb7bCdvNDrapokcXkWn2ayDIFILmN54YXn6ax8LX/gZ3hD8Opf+pL0ytl93uy85dZbSokUZ8oP6HWAnMbEGfSptEmXS0owQYKc9fQeBv10ZCfZ32uvvUb7EIbJJtfd9upZ/kQrS6edeBpln3uKXDjzzStGF1x0gWya5Rr1tUm/+B0IXIbF2X3eWD1+7AlS+rX1dltLLf6faELGZVRR1hIT+7HHjxXAvQNt0Ob3Adzz53uo/OZjKW366MOPysEHHtwC+p8ufUn/uMylf+/+5adb/JRWTL5SbqYNtI/845Fy3PjjyxJLLZFeOEdaR/o+/czpZSU6xYqBOdvPjb+9SV7O1adfH9Gv3r0OLrvvtbu8jO0eOjGJT+oZT/tlePM2j3v4kGFlq623Ev175ZVXxIb4vQUse940P+LYY6TtSy7+VVmaNvTK5meaWPGJV7xa8CHJow+tXHyPJqtcUsalea+Sfezw8x1EVryfZR3aNMybsrl0h8vieIWAj+ocRpn+H22qmf476USul2g1Z7UvfbE8/NDD5cbrbyynT59sWFbHKg4TPob9jTiRvJ/MHFq48ZTxlAc0HlpDMYFoj8TqsrRDaTLFz+6Cfp4YA/zB3cZL1oB6clLIogvGC49vY5Iwr/CkujLiyN/hc33O+sEN/JnPJnyaYTEucAeGDcyguCv3yIHMeGiYzfuSGGcxM/XrMEUoiLbimEfAMMUzGnos7qYVF/nGmOJ9WmDV77IT09+jlNe54zdFRYfumeg60684BhNl7Rvl0CoanexZ8pN+VqwYOor4rzSFONuAf0P9Qv7gCWQiOBYczZwNPoCjPhlN2oRJIn+XuQPdhRiamBTyBN70dtJgBPRrAww26qObApDa92Cg7z42488gNhmFcjypvhitLh3pTFFvhjG6cthnIgSuzWLQTyCiGjD94ufjM2Msyz93wJ9bCQF3Amj7LilrG+j3WSs8oT8mxLuROOhnlrkDC6AOSiLL3rU7ydkePNfmCHTWF6ffKLfDuHFmMUC/KmG8ZEqVMb0kK7ErT7JEhvaGS62PU5ninpy1VaNRM5Pd9KoBlcPRbuDk85GW+g0AthhE5fTsGS2c07GKXwzQnycKuV++u1ugn45l3Jj+dl5NeYVkOiJDy9Phb9VB5dU32c+SHLLy0Hgh/LDVLv9Cg7MHyMp75eAZ5vnPT/9Jp9CcRwDkSQLqX5Aj/Xgz7/4HHiDy5A2QDPhWX301OQqQa8H5tBU+JYcBww9pUyvsWNwuAdDbb2s/P3vRRRaV8hyuTz57+tm0qfd9OemGT2v53Y03l5/v9PNyM/3Lp3Lwy64407zrHruWVb64itRZnz/r/PL0E08JiOVz0X973Q1SzsL930VlMXxsJ2eTGZxyiRAfZZikIaeb8GlAvJmW6625JnqjjTcum/50U/FNnHWeeuZUqZ3n4wo32GADObLygnMvEDDFddDb7/A/MqlgqTNIev6556k0Sje+smy4XIhXLRjUufwx2SL+MNDjbPOX1/2y+C7Oxn6FTsRZjDZW8jhef/XN8jzVq/MEBpqVwzv7xKkEhvlEI37bL1/8GWfYF1pwITlSE3bHRzVynTlfW2yzhZRQcU34F1b6grw1mN+K++V11nGd482izz/3nOjP+uuvT/sdtqMNoJ8TXk09Y6pswubTezhLPWn8RDl9hk/dUX+j43/ttVep/v9VKt3hYyD1D5+8dD9tduVTiXhD63VXX1fuveevtB9kKQKn/1OuuPyKcgDpG/P4HFpZYbDMtG5Mqy+sY/Ap59PmYz6yk3/nbPn/kCwW4brzSsqUCad9AjOmz5A9Ayt9YcWy0847y8lM+/faX3h1N5VGffe73/VN9DwOfpcElxvxdSeVkvFxnrzh9vt0HCfLcqWVV5KymwCq4mbKeb8k26FThVjfetA+FD6alsvD2D/x6T2HHNSbyuu+InrHky3mHR8Li4uPTuUjRPl7rqHfkiZyX6XyLJY9f7fuul+RUpurqATp3nvvk70DzLe999lbJnl84z8eeohKpK6Uo2B5b8ePNv2x7Lnhi8uWLr7wIpEhl4Xx5OBHPyaeklzvo/Z4TJ8nneC+brhej2vl/nhS+V9ccqYjlv97/DKF9NPjbIXAjUBsweKBBAXzSYgPiJnuy9ADuGLB13BDtXrAtJD8OTnRnUw/n9PPV/bSSCYp2NNqAsRIpcCUOSWY+Aa40wogGslNgMYfu90qC9Qa8owBRLVgDZyP73HLeCHtprp3VyQB+xoT9J4U702KHo8NXylRLaBfP47jyMW+lSc8JpxrL5wS/EhYQVZXbXzGQvULoTfB2vBoHs9MR7BKCyyRNyv7WK1fAH6+V4/nbIxFcIz9Zf01rGjDDgnJB6Eh8lNXYR28MWKUpxgjjavC0gJCXHFkJUNOQ9IO+E9+67HSr1071pOftbPMK30+Xa5Lpmmwvw7Q7x8klZceO2coMEsVonbmG+ZSVKpwRvVLpjB+9k2X+Eg7EgOR4znpxAwFQsok5ZeCG8GH9h6BaDGHyKb06u/AWGWoKmwYqrI/9VoPQAhBWMsewYTmZ6qHaMJ5mfEkgKsTmaAXQbSSa0P46D+/lEZbSEeUKZtsfFbnZRt38skKWGazYVm32qECbDPoLtibT0yS0QlL2CC0qXAIQVvmfxq6yhWSoDaw2SUcK0A/ZGR92FOZXhi9W4iS5mPiJ7sD+uP0Hkikzc3Hdx3fduVEYEvZVoRvus8GTlluS/oJGbtzINHmzdEw0i4nw6HolZyck9phpQcYnfo5CwRZQaFrVl5T6S5aknGqDphWOWgU64bti75hL0/sPRHHSfdAX7lExMmET5AZX+5d9YSvDpfUlY+qJpXQYW0GdFZDF/+hn0Dvxf2KCNkYzKdpYbTf4xhAbjE/l5Mr0Jsc0CzAo399Y7hv0bJBKjHwUBi88k0F5d7NgIJ31ZCpNmTt2Ri5hOdPtArDx2Zq29oebF+ybl4qGWDnc3RqD+qFPXsszg42GZ3PKXykWNoIhhEcK/1LvkjsqOnHZAzZn5vMjYeY2AIcOCjzIB69wXR48jLo0MOp5OpM14tGqPbJEiTletrQ1ya9akYNp+IyqgfX4WdV/AEa2BZlT1+cagP/W41bHWeDd/jd+mzwldtRe7FYYHagnxshsBuniG/KNkJ3YyXZ2vnDrX/o1pGdXYJ+01V1GV5Qabqcor7cUEstfLH5GWFm7Q8zuHfwax4Pw44ox8ZofdhEQ34zfiPZ5ZMGi6+wu7CFoBPWjzjsccKYLt8n+4T2qrzNDwmhoCvsE+OXJqwEN3BYYCiP28kfN5Bl7TNFvcyJC0vbgyaAtrgNu0V9IG+69pFoXHE+2ufJRjxxaL6r6i/rcRsZJnpZNZI+zA6wV8NXHUy2IAwybSRZs69SXUr+xO0jfBK+h8QzXqqCn5iexT7N9Jv3N9uDbaIUxMdtQssKId3b5+6QzK6bA1DlVMbkS/1WMhZzCAiQMgv33fPGXGGx1QEiUFTNNr15llj6riVw1vNEC4puBBXp+ksVJKwfGSNPSnRcOkOGsExT7AOVv37pzjU5+1ZHb2z3cB5CcgJDTqEkCrqboF8NTACkZN/zxlihysSmCu20NoUImqSP4HHMVo2zrrwaBIRjUEi0aSoJWXAbWI6t2m4RBz9TgR/TlTz54Mdk1JYZYCK6A/q5NGQjO71HKcc42x1Tdm7JD+lTmUcu75hMm8810GRARFQn8VbFYw5am0S9v8eEytmCYdDBPAQaETtvuwV8joAdzMZden/n2EUG4G3qMuukOyEGG6b7ugqoY9TSM/nJJuIBLCTA+TMEH+U8ZPpEQEFyvpV+2Hehbvat0d/hIpo+xKSdRF4HCP3CTD+crHxWBwM5gUzVX+mFjkoDKUgl+tV1oh39Ao/DLh2kQYZKkf3xrio/o1WUbOMp4ZBVO0h0nYXqcnZ6I7IJOSIVxLgLVL+SQb8mGNTP2HZFjx/wAZ0Z3WAC+s2xsym20N/MPLORxs1uS1nUpn9yygnGYjYXfpx9u0nNEEdbgOY7Muhv+ndpIYcMkxYodztr3OPfYzyNRpRPtf7mGOu23dTlFMviGOeGhrIOws64F/djqb+G6bgPwZvHZeDKfRmCxRUfr2pkeFfTx1yjzN9395x+vJE3aURMuGEhMuExnTW6qvfEsJ2kibiCbx6/nYYjsgwcIy15XI/vzEuk6G+xCBMgbgO6ZXyQ382+cia9K93P4xT2Mu0CzMOYmxPy+hm917eoY9zwPzYuxDEH/SZ3jNEnG3rWiMoZgcnsTPuVX9wvdUwKDJ84jQDEMiC9W+Whfx0MC76wMmLbgJ7xg2BL7COE/MQXuuEbeU2HGNzSmCvMMj2GbiNm67+hGxGf1O/C/6NNw4whKvnCfZ/d5qYrXWsbkVhSv8Jt+3gtts/z+NOPq8vP2gNGykMINC5GFRGDMGnQqJFjKvVzjbki3apd38AjJ57E5Qw2IvkblDQo0TIcC4bSuT5szic7IPvCG1cF4Pub5mEcRZ/GUcwUK4baS7/awA36k8CWulBGq+OS55ITbDr5pnOumFNzqvGVKpPvUHfw0N5COBsjBrI1ZREusWLYcVZ1K2ZcaRzGQb2tI+jUrg3GDuVH28IbMUy7kg4hEJj3EdCv6hYnGDRXiPJGZqkFxMboBt3ojsvGoCPd3cjLS/3NCVVTN2A3qqamC8YjQDDUNIpb8g3coUSx/6KCbeHiPNhmQGP7MoQANZu2S5c4TWxsWvZLBAZ91kEkeJl0HLKr2k80wZby9+6Azaa1DXP29g4JOGI+/ac+RrjhN8xhcmCe1zbzuy9oHXcchVs5Jht/03dlte7U71rtVc5ppMmXieVYMJJMqthslGzlwwiSx6jba5diNbkOI8q+TiizyRN8VAJb8BmWnPDTOhr9tfGmkmsabwbvskpj4FnVUZmkOm96z31ruIgLOsn3Vn5VHo6g3K7eFnwj+KORCOYNWNHQdZGRrcYgnjF9XiwpxKqvdKAaYamiilepH6F9IOusu45/Xk0W7dPQn4YiCQ9SUO+QTf1BWztNwA+fFATxhmRL9ojrsAM0eOJu8Rp6Kr7DknCq9ya8RogFAIG8TfAOznCghNNg/oqfw4uUDIPXxuUxu/sv5zpyuJb34HLfx/QjdjtAMvDI8jbsoJM9nexkQKi15zgC06w362sqd3UbgrwFyKo+a1wLubtOmZ3o70kHwHMwVf7t1Js8ZoFmVoYrd9skR3xsw2UIf+xD2KknHHjMrrMGspk6VGIkwCzxvqGvTqW0Y/4AfG69V/vQywAxYwa8wNn8W8SrwHyI02K35lMcT1Jrcayn6jDsxJNZ3K3hEw1Z8KENXWrQjUHri2QxETGc7cyz8SQOKesC9Av+NR41QX+WeCQTTAsY9zKWy8ewygEu9NljTz3mnlHUyoGJ6VhCY0prHTDkawP8Sq4ySemsI68qvRpPddlEQYIjhmj96j81syC02LirAMb7bwpgDt+orkUtFt4H4LIVkvGCkqb6oiOHcQ3jMbPxZUEbTUdwEM0yfiUuwJc6KO40H+lZlBUK1BUXkqH6erqBEZFTA7YiqCVeVo7JGW7PCY2gnYcCx2mCoX9wSkLO8JpKeS8+CTB2uKaEz3MdZG3BaSmibWLUMSFgIBhgWtmr/Ar9ywFrwvH0Iqq5XPx2zh8Q6A9+qUzyBux6/tN0xCqHODFJ9a/zvcOseKYWnn0LeSEjVZMbDpHbq02wHnd4bVipOrPgJ/TR7AryzXoGtZUHTX2NtwIaZGKRgLrcFntGnAa0iQ3MJiMG/RJoMrFZU4xeOTuFmY4SP2SlYC7wDfg9o0hrL5ID0N3gLGxLx2hesNlmfGUMawDTLkA/N8Oy0rK+6r2kahqVq3SGN6zSAEMaV9NT6JHH2YNrW7pCIj2J/fKf7PtUz83/ik6ZU1K1bahf8iH0neIS1EpnOepjGDf/rBnUusFm4ijF/W6A/pYY0+ihcUf4BaZdrTStUsAc4bzlJgUKHbCmwRf7tUXtOm4MeYM6ixl5z1RL8x0TI9Ue9OyyQuYvgyg0J22YDeK0vGpDpegB120z+K0n4K706NNkL7LN/HG2GeyQTiNGqCrqyy6BFYQn8j/Emmizu5n+DPprzjJ8MbsQVpu3MWDrYAqYxsqLnLti1/qUuxfYCSgWP5V023jgYsxqb+NUvvH/dMzy0iUQbr4E+le3E9OFppoYrhZaTLtDz5Ndy3PwyRab4BdkpOhfxJKSjvaM65NzpGlpekf49Q4tqUiHToCujBHkO5m8mA802sWbCO8ssop/Ud/lMcV+Rlm085ufA+YStQOyMT2s5NXkchqbEuH9VSogiVXQ2NZgxHK1j6A/9+i6bDSKnExGfkqjKQ4mfPM88uQjYn3qcrUjjf7WnDBAP4Ki5MDH9zO4Ekam4zzdy9RRS+XW8H7SE5yN7Qj3GZcxBsEJCtcsHYBz6mojrNhsexxQBTQjd/hOv4fiOHfaJcyBzU7B0bfdptsQFGwcwmXEjURP/kwCpYAlVeaos88Nq9n4/yHYxpGftYIIMSFb+hHZWC3r0U27EsgA8izo84fIaiBgOFBixyA1wkqfKp22k0GbHxkKo2ps/IH++ckBRjwArrzGnZ/l58Tx6AtTfNJm/BIdY75xCUHKoKvj0v0huJB9YcDIRyDO7WLQz5l+NQajh3lkZVHtwVdbVR2MyZD6E0AtNWpk3OV+q5P08jF7No7UVf3IY3G7UfL8Ar+gMH5EGo65TbwNWpVmzXKZUzXZWaSzcSWZpM186BNZRacNDjUxO0g1HWXdtI1qLS5EaEI2UDVXwQhPNDzsQR9FTtaZ/YBfW8NRo0N3zuZD8qSxS30B33CD+BcFkbDvALVmP58Z6BemhwCVHNUN8BAkht9oHYmTFytgBmfZdkhn+Q2tqhMaEPVH1SvIHudb4zboRx673A99NeI0F6RjDllqJwiq0H7+DAczOPvRjvybfF+Tt5mwrgTSkLtytL6yn1EijR90p1upM1yVoXOVueKKN9IIeQ27bdKB32Pc1UEJXY3RPm/3QSpQz1hXOh7WgOxgnOqm+hJQMg5okPGbToZ87DPBEIlQMDvFiMh82wsZQX8STtiIbkyVJq0tfr67oH9wyvQ7WU5L7GHQ5mvNAA5o2kdDauq77RK+sF/yI8iVb1iVVzwV93sfXchWJ2s6dpcWfLeria3yGpoTfjUgg0xO7MhuScqI39d2M/21r1b/j8ttmZ/nR00H5Jhp0wntO/btdctnzkWv/WsfVGJGy7Pavx4167mn5FNyWQ8ezzhGdKGli6wdTUQGueKFXyx/41JTXajxtE+x8r3JRwIrVaak33fEfuO5fqdxRi4jEvY2zyNPEegXf9AoMYDNwvH5xoSY0UqAdaLMLZhiVtpWGQMUUcGvkR+bpq14TeOe/tERpn8sKOUsIgzq/wL6Nd4piGwavHo8mxSlk3CCm0qYgGdZxtZxVRMbGKutGKhB2HiakceCe34Fh4PhLMGOkAWtqNUw96MLtgY+rR+MV5ZuGRRbM+pcw9WrCJRH+jbGGoTgfGFVOOOFOZLM0+gvg3cRgI/Oyx3cGZlcxDPq3+xsOhWkzpy7LIQeUyajDUuS/EV3Qf/3Nv6eEIF5MQtTy4ya+fqQRR2IwQX11q7jWdGhQwCAyn1djvRTG/B8UihrTWwrORLIK/istGkwMQdhuuuaJETbJNV4B3uvPE6LQiubA2BCuszvavVFoo2eVQ05xrMKPtuuJuhXhaD/ZKUaXi79LPoavsfb9AhqugW6oY/yPZyhk6idNa4mrSpzVWL/wzzJtcyuAQIRlHanyfTE+IjWIBOMZ+4BFRl6hJ/gtZHnugA5uX2L/JMemwH6R+HE430aacSir/6OFROS9tYB/N3fpzbjhBLli771PDFe2KvcNS8tvUMHmlIyrXf5tUjRJ2Y5cOaT4twBia4ELU2A1a65dbAWTtQu23W+q/a6sok5tdWp73nkyQj4R3nlADRWB+l9ws40aAavLUZqjDD+53G5PWV/Y+Zhiq3ezK6koiL3dBqNeSXRn9t/f7v8ndt15NFHdbBAA3WUX+QRR3tKSNYt/U6DkFhUArrJeOWuJojEo/J4QwReLl0NRm/yW9mHOSZSXufFVJxyg+qErBMyPkvu8Nj9KGhTNEzEMb4OWagmWJ9Bl2OMTHcy0xzfRH1s4O4ZWV8MR+ZEiPPKRuw8MMLc7zVcAshwTFLprNFtcRT35iRn5llTFG1WU90jclUeqd6iJBl6BGxo3g73WMNIPESbqVzXTQNjSHcJD2pfnVEGjr+XsTHoZ/o0K6rmxBoGQSrRqG9U5QOg8JpkKaNQ0IMXZGmggHRUbc1HQKcC+Pq3mIXC/RsgEsXGEPRxZ6zTo2Bo7qU4MbZsdFpjq6eDCNUgvTmxMZCkEwFT2wTEdHOezuD8gsNDULf23dUmTfJsE/glpGDSAZ4mg/NOGpGDA18jasi7DuxzkanXZaYAbBMTN0zpKoKCTq7iWC5MFpHphmx4oyJ+zkaBOkIxMiktaOgF/S7Gisw5PQy6oTCywU50Ji4Zqn2AzGRVt44HYGQ4tkscv3rg7oL+ICDXkwAAIABJREFUDTfaUKUCQxAdTDag0cD4b6A50Rp6V4W5NBglVmfm+rz4LcuYwlkr6AvZKVOyHgTodgcJpoFX9qbDZsBzB9Lw6E3HokRnScQwvKsUFCXz1WEbFkikJft5TsiG7hN/k1dydGFM+S4kGB9M3hqbG3Q2vvPMowMabaZpRzrkzjFX/k10wrgj6qATV7Ed+hzHFus00XxuctqizmYbVQYOo/O2wy82PUBDofxXeUJUnv1q3ltguiQAS/2DcBI+T/ieViP0S7tHbSD7Tjl1TVZAdd9M7cFVRgi2AAbKDV0t5c+EX0wH/K2ZTHikAF6IOT4Zb9FMTKrcXYhs3EGbKFgHYz8JdF79sGWcXfzB9Ya7Dfann6A24odNT5vPqV3Xj+O5rFPNDtr679qMKu9pTZnxiDqavKAnsGHEA7M1tgPYB7BCt0C/BVrEI9HHMNnKpaiPC53MQPr2W/410O+0mu7iSHBNVLXYNABqYi7AsXxlfKlxg8YT2E70KUod2AKxz2xM44naZfZF8IlmMdAa71uTcOH3NGxEqSBihB/9zPbMiYdUqgR/6nYodNQ+07FJKLHaqZ8CGHQ7u2BaiX+ywkB/dJITOETaSaczZQzp9moux+OEaW49YbG4KP7FyheTrPgR4BjYEHSqI0TAz8pDtcVlE8VXKkID/bCq5GPEg3hVQPhOZ2mewVmfipWS4kj7ne5F5R7YubJhURDTk0eeelRezuWK2SIk7dv+2EyRb/unlUlgEI5OvP3EFnPWyrlw2VpPZ8BICDb1lVHZ71C+5PFUhjAsCNFeH50tC4x3J2vtW1DRr1GeA0/mDyk1Dr5CA0QERg9WGSQrZbfEiz+EUB0LjuHSh61rHYMOpUWSRgr+qcedQ2XjRh5vIwoweJb6NRM+OzldGYkMdbSoDkivJC/hlXoEHrcvX1oAl6+Mn7jH+SQejZ17jNMdEgd2YZMpLf2LTbr+8jAzKOWUysqDoXIYGiP/5kBZ8U34rbQ4j6jt8cfPvbyHs/zf24gz/eBLtAPgH2BG7+kqgDclJneD7YgisM1UFpKPZtVJF+w3y4zHaEdcanRSJ65RRTmV7F51EBPnZjbenInJJgakY4fmiodIG/xco3NwwyBNq2TiZ04SsBAT+g6QnhiGJAUf/SibQJmOfGyv0QVHqOPr5HjIxgJyi24EQGuRWBIudAraKVbjItHRtckOe6IqQJK6qvmQQ01tB10977paRU6VTgevRSdU3h5Y1XhkMNA11x+bwGVdgv1Dn/Km5RYJeKDK7k/02sr4JJGUHnQOZHWHvFtEhGeDc+rl1OVa2/Jl/Kx80fLBXBecE2Puf6zhqn34eGmnJqoaDfsgPwGrvhHPrfh5fQ9DddGt//zwg/LRPx4s7/3lrvLe00+Vj+ilZfPROwUWWX6FsvA3vl16rLd+mX/lVco89C6N/+tVc95aabGj/2v7z7z0jDwqNtZ0lFnmiLVyX+wLuv2WO8rtt7S/DyTTNHg4vZwrJza5T3McPDHFKn+nj1C9d1DpDloVSH2DoxYdi8VGceGGM3KcqeKhPKHtI9Pv9m67232zcMNfS/+2bwrhgjuU09tEp3SCmo/kFNFB15Nh6IlvvjNWx2S6iwl7JFqj3E2hlvkK4YW232qvberDMUcm9Rq/wc+wiYSTgA/xEewVQ2roS+ABxl7gFQslYh3kjXiSMQOaw/iFJ0n+gYqiY4d1iQNI3oD1+ZS0jjayAmK8lXEhTiXs4/4nYjp4KbrEamBjFm1+9OnH9I28dpk+dBigwQYzTjaYGvSbdpnQlclV1lFtRy3FlEII4kkE/7HaN8VyYk1BUVMSUEbcZANSEKfKE0BVDdOVSa1AcYtLqF7iS3ahd9uuZ2eSDqHiEcou9AF1YG5TMHwc7QblCa1qgP4aKGL4PnMzXmaQW+mF/KK9u4NheVkJEo7szM4mWAkHli039IPbVeCiMvJgH9ouvJZ6OXN+OWsh/UjTqrT80h/+Hns0ACYywMC4USMso0s0YLjqOK1EwlQoAFMKX8HQSobdyfTXoN+4boIGUNExGB1JzZK4O8UFbXcf50rmLw/KddnQXZysIDyG2Rg94aTDySnI0cCp5VyxFD+gN709tbFB79DBh5bVVl+t/OqCX5XFl1jc3v7KRCo//SfuWyYNqX7e1LAVOJgN6oqOBUrzDagLzWA3/8xD1cCmgUocHKsbalxVQZL+qz3NEfS3gHfmKb+pl1+ytT290TZf3Dq/1IrfdHrqlNN8Q+w1V10tLzs6ciidFiKyZOMHB+YC+vUBv8I9tYdQb9VlGh7hnbffKQP7DywTT5xYllhyCaEj4xUPNgAoOYAyyQlk6YZslatnEA2k5CNbMVGQjCLvr7DsKSafPLDfXHu9vBDsgEMONBUGoDL9dbmx3zXd0FM+RedwaVCDH3A2J5nrncKjzD7lRNJc/f7jTz4uA3sPLANJ39dYaw19kseMjefSRqRH5FfjXTUJ1mgm9D7/7PPl1JNPKWNOGGtkd1qCxxGOFxb3UliS51ZfZbVKL6RrAvcf3ntPeYXO/n+GXlT3AfH7/ffelUn3ssssVxZedLGy7BprlGX33a8suNrquqr6H3hRpYGCZPFJyre2Czw1AXvcueN/by+3dQP0HzH8CAX9DT6oz9JkWHXogHbkokVccj9r/k7uSuAMMvQTW+z7aKuO7daNak3y4aopqrjcJh9qUGEW1z/VQ/tVJw82uVEbxukvSfewcVnwl1pDLoXRPKw6TFFJ+AiTk3JGn5F+zTa9hwQdND7Ul4o4lRw6vov7Mg7A4PLECXfWFpV7U35iJbUJ+kU+af9ZV6AfugmskxXUfWgaXgojkF6F7VRXEOQbjAFj4w6Tg/k5mIf5CvhkecxkDV3Eypjcgz0csLPH6MjOhNfC5hKQURll5VGHqFnjCBDo3A1EFAZSN4ggCqEfhsAwO8Ub3cBadYTZ4AMgJKDgyovIbgak2iJ/mNacpQKtUGrc6cggGbLpqEvIhl0BRjcMDvDCG5u9mpAhbBmLHI+nfMv9ewfgaXIsPA7PEorwIzMgtHuwbFFFM0KA50yb6lmABc8OWABSxVLnEcDJnEyLzjrH3RE5As0WrT/bOKsMT/IQyOiYBHWpP6QgvHPK1X+1gn5MQOhLfRpORmQRLU4YM/fTe7i0hzfzdgzGdDBeFhWgv8mm4GPjG5e7OltsbhcyRf5aVgXdAQjBZEd1Kc6MhpT4cwFgcHIuUxeD/LD7TruXX57/yzLfAvNntyPfTT/zLHoD6JLlF7v8Qr5D9sLBoQUGjCi0UO0hBz2/B+MV/TJqeax+ag+0CfodsuoK9Gd5Rr+gxsQvEx0bO5xf8tYZfI05fkxZdZVVy2579KyExePmt6fu1XPPcvFlF0ugff31N0q/3n3LqNGjyqpfXNWDocrPxmDOw0sUkAioyrJqvWiCQHhQVWXlicqBFUB//uSTT+ntrJfTG3t3KPPRxNo9agZW7l+yL5bGEgHmNUS+eqyj+zIK+vPaRjVN4GCc8TK1vLGPG73sokvLY488VgYNIxDGvtH8rAdCugcTT830yyA9KfS7m24u6319vbL0Mks7GAl9EoVqxY3SpoEZtZcYo9rFZ+Xaq64tP9n8J2VBemPtpwSqL7vosvLzX/y8zDf/fOxt6c2+r5fLL7m87LP/vrEKAf+RXAkoeOrJJ8uokaPKtBnToG2Jtdq/ulb9uQn69bN20P/JW2+Vp357TfnHn+8o839pjTLfMsuU+XosSm+Xnr/M++ns8t7zz5R56e3aX/7p1uXz39+4fI7eUP2feD361KN2aIVpdQZFotFqq5/DhnOrDADvbifQzyU+c7uOOBr6lic/gQ0wSQ13YDHPbctApDhvNTU/mEL8ofleI0TxQDalsBuh3f4Hj1ZZXHoOfiMnfGpvpqXZwBEK+t27BT4T/YzJu+ub2YLgCaSETfEcmyTfji01quPJy8uPQHQxALAr+2W1UZvkQsmbg9KQoXHI/BQmhTnmaK/m/2yMQgf7KuGFvr8lg34VX5QvchtR3h6aJDgOqxDJX2DsTZL9SfvCJwyCneLuLp/LuuZj4oSWxv3slyFL9Omr/eBZChr5FB+xJzmnH0Q61XnJyr60oALgiKAvuqul2XLFTAPCcivQgdNf35yVRs+7rOVYKq7pSkDMZA8NEFJhUFCymPGYI1VK0LHBfgWvlcBMIxE49YEWMzSFrr7WwUYvZuR4o2HeGV6VwIgSK4BWFB2mUqmFDDSCut6lRuWTKh8hyA5uafRXPvgkS7qzCYl1n2CzmL3wyFggfNZyWu01yUtuMdpr/ukX+n38a6SGWCTgR7tuFOCH6LjqC8bO2Q4fl9xHX6NkygwLEoYkfQJmoMTpcKXXwfJ9E8dOjK+7+Ikz/d/f6Pvu3pQvqtMql6jtb4cfYbtJzcPBZbkDq5nckDFVtuDlRjbtERpYXjGVDjnwTwb6jb+djmeessfODPpnCcjBpSKaR0D/EksS6N+ZQL84Vw1677/3vtjtwoss1GE5TMurr71WFlp4obLIwosIfa+9/lrpsUCPsvjii6lO4YUx1OaHH35Y3iQwsywBmM8RUP149sfldSpZWHLJpWgiMp8BXJUXMlMMOoV5lumvgkuH0kEraJ8IlSa+9urrZYmlFi8L9liwcqjcxmtENw9o6pSpZdVVG6DfHGsG/fwCpsPprau777l7+e9NNlH9sAz/e++9V955552y7HI0rlTPCV/0/rvv0YrXfGXBBYkO1cby7jvvlQUXXrDMP5/Kgnn5yiuvlIUIkC662KJ2l+rtJzSWt2jC0WNB5uviyo/qCp/27jvvlg8/+pBoWTYFXnzPGe9Pyhs09iWXWqos0GMBbYX3knzyWXnjzddlXMsus6xlTFURXqfPOTguvfTSLBj37/zZKy+/Wuadf16S4ZJiJwykGfRz5vXF518s81PpyXJEix/RyJr6aSRM1MdYXKHuDtrn4HLk0UeWVb64ivOqnvhYDDAZ8U2zP5ldXnuFx7RkWWCBBSRr+uZrb5TFllis9CAwLCCAJxbmkzmAfvD+B+XAPQ8sM86bQc/0ED9zP63gHDvi2HLhpReV+UguCtIVSL32xus0AaJxLrGE2CZfAfrPUja6WILGEJMZPkYFB0u/r77K6g150piotOdFAszvvP9OWWrZlcriSy1jHWg7Lzz3XJn9/utl+eVXLkt+fqUAzR0t/Xs/YNAP+anNZN114au+IRyAZPr9XwH9aBtxR/yjxagaRAVWyMk6naTapMEAYfhwA/kuP8TqjChikptNNEdt13dRGG0MtGXspV+oUgnIb9hJR1bcfHZgJfXh3IckUDR6ObHyneMPS9wkvKOUQVbAGh5xOlxQjkrAEh6Swz3ZgFt0Ekzi8ZqO1BhUvWl15LolJdTA1YcCkzgusK7mBvoD/yQEWelqZbgyfpGXMdmxzlzMLRIqYQfAUhA5mJTxA+K0SEXsJJ5HcgX60wL6lVA/YQOZKNcHg5743QzRDdfkH7OxYIYaLpVyUJCSGQcIo2d0mT5m4c2sh050FChm0O+678wMh+qG3GCCpODyZ8a9PJmKSQwMr2Y5lN6HYIobG4JDzfXEkjThaPafFCGZUe7YHaMbW3NMaMPHog6U+9YsQew38EmABDqJdFHbn0qQIAN4gnAk5mTY8Vnb2f7zzzpDbWi6ybGpmDGE5AXkWdW5KmuIZg30I3OapmH1MxacRYc846+6JD10E/TLkZ30N7LuUV+qbhDAv205Pdx7h7/IH5iz1ZfGiHEYjVqjz5fWYBrgN2edA1cVjMBB2ySkWEU9ofBL5DEPZfp7llkE+udlQGMQXrSDQf/U6QLcdtx5R6Hhht/cUK69+hoBUW8RUF999dXLoCMHCRi6/NLLy0cffVQe+vtD5YMPPijPPP1M6XVwr3LL/95CwP6j8vRTT0kGdYcddyDA+knpSf1usfUW5aG/6f3c5iabblJuvuFmCfbc/uiJYwigc5mK+icE4PkIaDHXP/tUo96smb8sH3/0cdm/1wHiKz6Z/UnZZ899yoxZMwRYD+w3oHzzW98sf73nr9LPiy++WPbce8+y6WY/Eb4+8vAj5fRTTpO2eOLxwgsvlq223qr0tEx/tncG/Xvvvlc57+Lzy5TTzhAA26t3L8+8fTT7I5ksPfjAg2UxmuS8SG3tc8A+ZeNNNpZJypGHH0V8W63c99f7yhdW/gKVBB1Veu68W9nwexuWhx9+uGy66ablF7vuVO66849l6hlTBahz2c5aX16r7H/g/mURegvuk5TN5dUIBtw87m9951tCKwP7Xvv2KlOmTZHJAIP9KZOnlGeffZYmFwuVV199tfQb0K98/RtfJ8D+adl3z33LJj/ehIDt/TTpm5/48oLI7Hs0wX3v3XfLuNHjBAjzEZ8MlEccf0z5iMqb+PN36XuWO/8dNmo48WG+cs+f7ilTT5sqGXmWwTe+9Y2yy567Cuj/811/oglFD8mmM082/P6Gwjcuvzhi4KCy9XbblI3sBXi3/f62cs7Mc8oZM6aUEUeNkJdcLUHAet755i1H0Ykst992R/n9zbe4g3nzjTdL74GHUJsblMH9B5evU78P3vcA9fWpTCp36rlTueaKa0RGPOk49oRjhfesLP179S9Hjx4ushlx5AiZcC5DE9CFF1mY6DuonDBmnLxdl+Ww9tprl4GHDyxPPP5EmUyyZ4X5hMaz8MILkx0cIbYC0H/WzOlOXxtOaHhHs/EApGus+qXmLTJpffutN4X3iy+xpMgkX+998HH56MN3y1JEB8s7+9qOxv6NHzDod6APX2z+WPwTGNaMGfL5Z5Ll706mfxBn+m2cyBgDRwimsD7dL8K3CshUSIy6dwWMOjmNOBDpphzu1Muaz0KcbShB9tVzFQU1HgdpxN0AelU2nD7Msb5Nz3RlgMantbNghMrE4wQ/GbEr2qnjtEgkApSNu/MwADwvtFofwCH+XQsjvDffA5NuMqZjbwaORuWJuAB9yxfmeN9MzObVPxmx4RvpheOBlaAHFm0CGxt/wjyGLiJmcayygST4m3TTCpJwyImBUvAWuDkDftDK/8JetG3Fy36UMvfNNqVv5AWsgnCVmYAUjtoSAJMbAJ6kpCUEbv1JC8qwMF5u02vCG31gpimK2mSMYlhrU/vDTbU66kBxuRKqj0gXcyPNVRv9+Y2imOjP+BLDUj6l32HgePkS/44lccNZBgwx6w9iG7gvDyKNJz6W+9NDaAmKphK30g4APp99gn/6VIDIqImH7Lw9HW1motXiN17UIt3C4VS32+Mmo4bzg3izbHkMcMQxs7fZNnSOz7v1zV3BBZkkqFepRO/dQs3MgrpT3qOg/wc6iXLjNnoQIAyQhw6GrpoG1QmtzFe1bqVXQH+bbepSrE4wtG/VLWQW7PfQmnLxhb8qX/nquuW/vrKuidV4YxLlDFbPnXYrvfv2VtBKn89HwIoBMoNZB/077SjPM9hYlOqG+fqIAOb+e+9fJp85WcAtg/7LLrmsnHzayQL6zp7xy/Lra64txx4/qqzzX+sQULu9XHLxr8qJp54oQGnXHXeVvQL79dpPgGvfg/uW5VdYvowcc6wEuHGjxkpJx2Zb/cyDmDo0fUeIKbmB/lnSxgEHHSC0cZnLPnvsXYF+zoYzLXwxHbf+/tZy8qmnlNlUFrHnrnuUAw8+sPx40x8LT8ccN5pKdb4oQLppn++/S6B/j73K1ttuUx7+xz/KcWOOi6V2BiS33VZmTJtRTp5yCgGvHuWvf/lrmTRmUpl2zlll4R4LEeg/UsZ56OGHGa00ASLQz6spOxKfGQQz0Gb6x4wfKxMEBp19qYRol912KVtstUWZfOpkAaE70++QP/MlQP+ZVK7So1z6q8vKjTfcUE45/VTJ4PME7MzTp5SzqZxrXlpl3Xevfco666wjEw9mJE8ynnnmmTKKxnT3H+8q5/zynDLhpAkyUUIygcH7tCnTyqTTJ8nEApPyD2nidsDuB5TBRw8uX1nvq5aoUR/D5T1XXXZVmXjaxLLCCiuUF55/oQzsM7Cc9cuzSJ8WLYMI9G9DoF9fgEeZXDqOkUH/5OlnSDu99+9d+Mz1VT3Tr0rOtsgTljNOOaOcOPkkomcBAf3LfX45KiUaJPccc9QxtLrzWjnh5BMIyC9SZk3/paw67bT7TjKmAQT6h48+WlaaPnz/w3LgXpbpn58y/fTHM/2XXCgTnH/SRLPPwYeI7m5JE0O+xo0eSzq/TDmAJp1N0N9wd0p444LvU1+nnneNVXmPQX19QqsXr7zycnmP6vjZDt9/7y1aoXmFkUlZYcVVy/wLLFpm06RzEVplY31v1rK3dv5v+DCD/hy/4POVJPuG44qBff3ss3LH72kjbzeO7OTynvqKNmUDrcXFzHfuw/dMGRpiv+t7jqwsTGRmMU9brWMkgLdGxbg6EqMOetJNjll0vNCJPFFAHEJGF/9q7FDbiH18DS5Ylt8CjQYO6zNBLOkbIJJbqGK0jaoTvxi9FTsUT3VeAFFZxl0opMU88UOZVfKLnZNmfejmZMNvuVsZZnygUKqSjvEbQD7jT8CYun/lC4Ak+B69eAkOuq3VxEZiMb0xNsdBeUKBdjI/bQzAUoIR/H0/JkWu6Qex8bIjJRizW6UmTFKGwUpuG1yzwXTl2DCrq8QozShgA92RXbZeoQtJYAGyA46Cuq4yGj7Dq0yyk+sd9AvoT8Kk5/V15fSZlJuYmSc6hR9wCOKoVKF8Q5wBFt90agqXQbwrT8V5tTbXK9XUSjrcj9BmMhLQT5k8AOCcDQ4+6iwWb7D1Wb8JC8+6BriTw8u9tEfREtBjE442s3Vn1/KlsduNR35vgnY4T5aLLNmpHuWXeqlOGjBHP5VXCt2Rr6mPfwX0A2CpW6OJnZRG8cuOGkcaZkfg460npta9BQ69iduUI8zSOdJKvjkFPwmqoZ+mHNkPHDN8hGSb+frV5ZfIv1gGxYScdXHXX+xKGdaNXIYM8Hru2VPKTpqgvxnYBvTtX4YMH0Ig6/PlCgL99/713nLMqJHS1wP3P0AbYieX0844Xdrm2ugjDj+iTJs5jUp4ZssKw/Hjji/rrLuOyHrwoYMl+7vDzj+X38+ZOUv0c6eeO5dnnnqm3EvgmS/O9vIKAV7Awno7i+79+GMC/QS62DYk0y+gf6ZkqTnTv8WWW5SfbbG5tHHvX/8qm3UnT5ks5TNHDjqSgPEpsmmZ+x57/NiyCpX37E58kMt0iL8D6P8RTRD+Rvw9YdIJZRECrgiyo0aMksz75ttsrnsq6Jmhhw0pu/TchSZT3ypHHja4/PC/f0igcWtpmidADPqPHnl0+erXvip9cSZ/wrgJZdLJEwVwc9sXXXBReeyxx8qQYUPK1VdeXa779fXl4D4Hl/XW+5prGED/mWcx6F9QxrXNttuWH9CElYfAKy79D+knfa2w4gqyGnJIn0PKdzf8rvgXnphddsml1O+k8ugjj5ajhx1ddtp5p/KzrTYXfWDdfPzRx8rQI4aWHXfZsWyx7RayQsD0Pffsc2XMiNFl/KkTpOxL2aabri+98JLy4P1/K8eOHim6wKslfQ/qW8ZNPIFWK5YS0I9MPz/Hmf5zzz63nD6Ndedz5ZADexd+u+oXV/ui9IVsHU+Gjjz0yLLnvnv66VqDBwwum225Ga3ibCr6M23yNFq1eK/0H9RfJlR33v6H8pc//6Uc1PegCvRzdp9Bfy+AfuI7T7PvpxUZLu+54FcK+nmlgvl2EK0CLLPsMsK3m264UfSIdT+D/jkB/hoD6cQdf5hHa6zSCfp5ov30008Q6H+nLL3UsrSS82Z58/WX5dlllluJyuF6lFdefamstOIqZeUvrCqrd/+JF50eaIkL26PGoE0YUgPDTpyoYOoPt/6BXtDVjZp+3shLfyqgx8CK/1ryEhl0nE7HsRPZfYkvlg1X+wYm4OATOKKOxpnjzfFgtTIyvxbIKjEFhuSWVTciK266YvrCdPi+RQUd9Ffv4ROKAATRgSaM9I/YKI0P+KuN301shT2GefSOKUx+1Ul90k+q5TdC5HlnT+DMJveyDYF2wNL8uMd+8TsCINKLYzuBetWPiFP1AlfGTPneTvSYvhXcxXsC6Ohya68D9AvTG1aZ+2fxCdBO4FK1IB4yPYzVK/0qN+srFDiy89GncHoPwCRmKpa99McTExLoF54CmCVjtZmEUZBNIRRMmNsQ9txAv8mwS//VdK4ZIIciB9PwU5viKvfA8KSZKfBXMqPPlf5w3L71VHaS6N0xoTKTk/ZM0RpKgEwungtnExYjT5tiQSFw0k0sBabXH3VatC9d5fo+7Qtn4hunat+lim317EpRcmbip5wiA+Y6TkxM3BEpdrcWlH9QXv5J/Jc5DfkccUFuUxANc5av4AjNANR4hJwYkztQ7bc7p/cwaOI38iIT5ZMzGCtOTki0NgMY6LXhhiCTMWPShhc5RRs6Splk6EshgsfGM0ySoEq/oiz/xRddTJn+r5SRx410HVTnqA6CZcKgX8t75vVN49IXjSlA/y/k+Xv+fA+BzesEVLNjY2B4CmW0l6L6+ysvu7L87cG/laFHD5V7H3300XLaSaeVkyjzz9fb77xN2d0B5axZZ8nzXN4zZvyYsvaX1xa+HnXEUeUHG/2gbCsn5nxWzv3luVKeseteu0mpz+OPPi7tcD3/177+NT85x0E/Mv00Jgf958ykDa3zFZ6cbEOZ+Z9YOQ+XIE2aMIlWKc4ozz/3fBl59DHl9DNPF2DLvBnLG3kJ9PPkJwd37p9B/16771kuoMwvlwQ9RaeoHDv6WAX+9IfHuNueu5Vvfvebrs/jjh1XNiag/9/0d/Dhg6X+f8ttthTdZdC/2067lhHHjiBZEeinNh6mchYuyxk/abxMWpgmLvfh1ZSxE8bK+C4lcH7brbeVxRZbTAAobyKuQD9le3sfcHA5fPDh5UtrriFK2hKkAAAgAElEQVTynk2TrcMJYPc/tL8AaJ4Y9aVyn29/59uiaizfWWfPKiedepIM+84/3Fmuueoa2euw/Q7bl8222EwU527K9l99+VVUu/9K2Wr7rcumP9tUTuc5adyJZQJl83lVQfVLy9EuueCS8ujDj5ahI1Q3uJyrX+9+ZfTY0QKcBx2qmX6efPLF4+JM/5Szpgj/D6ZxHEWgX2r6LeBxKdn4MePLF1b5Qtn3gH3VvxCjBvUfJJPCH//0x/LZzGkzBfQfMrCP0P6nP95d/njHH0vvAYfI75LpP3440bGsg/7p588oPebnMcxDZVj3l1EC+i8g0D8/8Z5WhmgjN6+GyQqIXautvlrZ7n+2kwkbb+SdfvZ0kVt9NT9oxFe+2faErLFyZ3kPj++1V18pTz3zZFl22eWl/w+pvv9TKpdbdLGlaNWqlFdeerZ86UtrUjmU7qf4T7wU9Kvv9tNgDNxW4AbA1PGITotup0x/d0D/oKG82qMxQBNEyo2Im6xOuqFb44fGPT+YQd5YRh/gnAQFOM7SThyBr9r43qEMlWjavg2oKtEw3R+xEmMTkGnZXYlPpkcyvqSIygfDIGlCIyOriLBY3NAhxBlMRJxGIc8aQIAXLKANg3WIoUKvjEr/32YnwAD5uwq+4zGfwPG7QZLLZl+BBKGVBzVEqPqgShH2ggAJnrRgpwbBDZ0IRnpC1Mbo9KUhO/41nig5GudxW8Y2zmY1oo7LZcw+EaDfz+kHIeJJraNKBI0WlQ79H/0XsysdJBSiKaQM3mS3uClCns1koI7n28F7yyAbZHb9XJtLcbFHfG86S2mwweCsXQL4Ven5D86oxq535Y0BLTc6e+ELFK7lXxZeVa4Cm8rOS1YgAmTj5ThqaKCrXUVZsaqTZyxw6mpGXDq01Isc5xf6wt9kpyri1egsuoId9U6PsRJy0s+TI3MVMwclIFcUziaMyoCGG6xAa35TLrKDPqmAsVB7/wroV44YnWIyNm47ZhAzdDXVphuPoBPq5CZtd1OLOFotZsY6bg6Q+UVv2d7gVE1kaJUz/ZI9tgvjB2V8XxP0g7MK+un0Hq7p34lAP/Wx7177loMOObh8d4PvyNi5JGf0CWMI8C4ioP/vBPqHHD1EeuONm6edDND/GYF+Ok6SQT+VdMwmoMuZfoB+3vw55IghkpHejkA/03culZYw6N9t792qfR0RtCxg0M3nnn1eeYM2Vfbt308CH5f67EvZ2Jnnni3Z2QF9CPQTqPzJT7WG/++0j+DEiQr6X3rxpTLsqKHl1DNOlVITls1oKu9Zjct79tq9w3B4EzOf3nMRnd7zAWWsGbzyJu+999tb+j5m6DHl2xt8WzL9es1TRg45Rsb1nW9/pwb9NkFx0E+yYhk9+fgTZeL4iZJxl0w/tfIbyuzffdfdZfgxVH+e5MklOHfcfofU8Xt5D2X6eSM118pvS0B0YwPTvBoysO9AAtBDyoorrViDfmqTa/LPYdB/2kmm6drRX+/5Sxk/bnyZfu4M2QANH3cfrezwey5Onz6ZVnLeKKMp0z9x8sSyKG3gzr7l4vMvrkA/87A/yeS4scfJBmGeCP1si58VXj3h69b//X05d9a55Uw6mpLbOWj/g8qRw7i8h05Hslh1xeVXlN/d+LsybtI4GStA/+H9DhfQv+lPNxUHIaCfNlX3GdBXfmfQfyeB/kMM9Pfv1S+B/g8o09+Lxjld9h+wrnGmn1dvHPRTic0+e+wjpVerrLJKAlTq4HkS2An6c3wQlTDNCE8hvsSAB/vwNtDPD7377js02XqZyomWFd3mScin//yENn8vUD74aDZNSt+i42ZXolInbBDvUOF/+wcZ9Gc/jWRVOHYFp9WpS8QbeSNvNzL9hx91eAJPALvGf4nxFiNFHvmwi+RrNZjpQ5VLN8wT4lSb0ZDX+DSzPJ7Ld7VEi7nIKT+hsUWOaJVhcRxREnz/nbVmcF8m5EiieVzwJqPtZvZbOWUxkGN72pPp2dyMn4CL/N8Yf97zWA828dZsJePuajIk41ZgqiuAiS/0o7zEjB4GzmnD7xCXj5WbEFvUSUOeNM3VeBpYFPeDZm06sIDw0/qQ7yCndGKa6lULHWgnPeiTjDSJEd/CoJ8bCqYrq+qZZZArPxlQ84ytzCQhfBOSgQ+dBepD+icfqxiALXSsofLCbR1o85Kv0set+HyOkmkxrzZBNRpGpj4cdlIvI8g4ogKSIajCqb4DGMcmIQQwndGFU6oMzYJcHhIcC2b2eOueHtEI5wWZ6JNNPulnqV/5mUuusnJFG/WxkPq5n2ogv/FYVU9sxE6yAACrGY8MgX7Nj6DPKiMh+gaeqD64Nkn3IbTM98zHun17o3AKrtzmvwb6dYyu99BwyTQoPXiRT7vtm+7DkYFAH06AflmjMZtTJsWyM/wa+BZL43AmYcn11Eg7hAUwGRn0u2xkExsd2Tltell0kUWldpwd06477SLgeLnllqNM/mNl+FHDqFyHatVp0+MVl11Bmf4HpdyHr8cfezxl+gn0v02ZfgKc02dNT+U9oynTv5bIf+jgoQL6GaQyhecR6BPQT5l+ycWZjUFn8YI5Hsx11/ya6vQvKWdOmyqnxpw5+cxy429vKOdTdnYBKj9hgAnQz81wpl9B/2QChO+XA/c9gOgeWtb7xnqUOf2gHNr/UKFl9732cB3GDxn0y5GdlAUfTCU7226/bdlyuy2p1OPmctF5F5ZxJ42jcqElyksvvFSG0OZdXklYjOqwq0w/2cWnlLXfFZl+nqARgZyZ3m/v/QTg80rNRx9+XA4dMLBstvnPJJvM9fNYlXjiiSfKsUePLGefe3aV6e9B5T0XnndBufWWW8tEKhPiE4B4o/CxRx9LMpgheza6yvSfTKCfVwX4Hr54srD37nuX6efwxujPlfl7zC8TMZ5k7N9zPwH9rC988k2/w/tpORH9+ZjoZkB+0XkXyWbpoSOGiRzfJxA+gCaAo8aMooz1suWY4ccIoN/3gP1Ez7g0jTf7AvT3ObhPObDXgeVr39BSpidpU/gJx48rw0cOl/0RYj5ygpBm+jffevOy6U82Ff8286yZctpUXwP9dwvov9NA/zylX6++tJF3hGzeff+D90vvvQ8uJ51xUlmKyo54DA/c+4DwbNZ5s2gsCwuw6NPrENkAvdMuO0vfvHKxEJ26xBeD/pEjRkqm32NltXIangGxUc3bQD/hNu5jzZXX7NA9/uBdmjy/8urLxLfPu3xw40cE+t9++43yeSq368GnU/2HXvSeIJUZ/zVfw79rgkvT6sAxmDxiKMyb7oL+QUN0X4f0lWKdBkP1r/yznHImfatnxCQDpT3qTW2CZs7TIIqBgE6c0ul3ueVmZMx3wdkraXHZhNHUBtqTb9GYp2NEQtailG4+5lV5PC+EWyRFHJWYX/cZv0WPHp/loyjZAYj1uMI8lQYdEHi0Bgf0G8Sp9mipNBgGMYJ0FUOfRVuYLGsnIUeQYFHXMYQzuKVboUh0RQjsPuj3Z7RRzd4H7apq1nYC5EKv3Er/WrJVeGP3qN4GJzwhmwGd9KMnOuXnhA7D6QT6HxHOCcyTh5ujr1UKCuD9iKEo8wG4+CeAD4AH6YMBn/RjL9Thx6x576UJ7rsA/W3AtVLVNtvLNyQl0o9NHbrSuYqx1lAyvugu/6QLhjBwP3IRgjSesLOL4xi7AP2sDFieUWZXbkOVKGq1+Vg6fZW80iNsTE5KP7MBsByghM4j7cOV1oxWZCyvym64GucPnEajM+MwFBEmoIYF/sekqLlSpMMz1+Aaa/qaSAEIl8AJ/iZqUef//znTnyd3aagxSYvwkCdutQoCmIdsQhW7AP18A8VCnHbFHJDubYKWAxbGH9yN3rPzwPcA/XIcofEPk9Bbb9GMK2/E7Tewf5k5fYZklb+w8sqSFV+YAN2Ov9ixrEBZYy49YdB/1DDeFEq13wT6T8+ZfgP9kunnmn46KvS4scd7ec+wI4eW7//g+1Lew3ScP+s8Oa1EQH8KyNXqFE9SSS+fe/rZMpSe5+w1l8PwySx8wsqIkSNkFSJA/0+Fc39n0C/lPZOpXGi+cv5559PJRL8ta629lmSF1//m+uVNqheXjcENnyKgn8p7LrpUz+ln3eJyFAaXx447tixKm5pPP/E0AfsMSHnFY4eddihbbrWlZMV4XwOX92xF5T3MZy7VyZl+GOxvrvttuYDoWpNoeotOp1mcXrbVb2A/OcWGy024Ln6xxRancpInZAPwZptvVmX6eVLAG1hPmnSinGDDKzaPP/542W///WjD7EayGb/L8h4C/TffeBPV919eVl5lZVoNebGsTDIfMGiA1NtffMHFZeVVVy4vv/Sy7A1goM8rEr++6tflonMvkpOG2Na4z8OOOKxceP6FkukfwqVfxM/33n9PVn0A+nlT9czpM8uaa65JKzZvlA023KD85rrflKl01j0HMi454v0GTANn8e+jzbu//90tAsxx7bH3HuXr63+9DBpAoJ/2IPyYQD/LZyZtqpY9BFTGxBevltx5xx8o86/lPn0J9I8YfQyBfjoJifRyyKFHyfG1rN+8j4B5yKsHa661pmyOPYzKpR64734pv2JZ8Gdcz9+nfx8qmVpNTkjqT6s/69IGej7bf0XiTw2WQLFDEflATh7hE9/oL9dir9UF6H+LTu95lUp8VliBdb2u2Z9Nk+TXX3+lLP/55eX0nv/Ui/YURsSpQI1hCLF3YHLb/6dRSXjJOnjHrXfMdXhS3gM/LaAo3l2BAxOAYRy7cL9Mk4U7xJ+cRskdB3Rpgo+uMRXujDvSTylmaz+W8LBY2/Th8OMdGV5ux/aG5Qy43Cdn2CfAPUfQH5FE8HbAB6WO9VawrJbvxoVEjWKKjlNyTL5xf1cgrIGtHNsEVgEO8pNVE5CGlckETvpMHPSxCLDS78BnfCd60A1gWQF5fSbjGUEtraA/3Wt6H8k3A/FCOI7njiqMBhpz0M/3Yi+BTqNp0vfwk4/Iy7l0FhHHD+rYmjPLWhg+RzDAKec5ywDjKCulUcGZnoVqGx11IwB0OZQEYApK5ZplMDEpW50FN5VJz2e1y6C30kf7ZW6TCNWSrpQxqStuET3MO8lD8MoNFaK4M2GFKhvO8eZfXPESWneFoSd9w5FqsPZnQB9vuO1qrABMeSKAGTNmm6BR5EmACvyu31yIcZgopcFwZVlG0LNaLsYw+SfpBP3YfLGPu6YE+vGZsg885l+YXtVnXGp4+p1fqd9uZ/rTy7naXEBWk5h4dKU75oCyYzFZ+uvTMdkTJVb2quMK3kN/+Mt24I+JuI4c2S7woY06BSjRx+t0xj7rJ5+bz/1w1hfHFApbRZVpaRW1o5XeJqdluuvZGaEnv8GY7rXKPyVW5eqlcol+vG5edJeXRvmMd6LlpZdeKovQefZc5+5jy4KBn+D2zdeBFx/QUZRvvvmmAHXeN8ATjs/R0W9tq41Zl/1oXDutVRws9fkeHZf5ztvvlhXptBqeWLhOwO6tEbevUFhvnu3vpZdepGM6F9U37FpwZjt/i2hl8MyrLnLufBdxifnN9/KJQCvQW4bjKLeUAGB2tDTAbx/mun1+vwKfd6+VmZ+VD+i8+JepxIRPw1mS6aIx6b4g4hsBT54M8AoRv+MBfkFdRAMWJBlwjf6rr7xaPr/88pLBzr5bzv6nU2v4BVpLyDsJYBJq1zJZRVA0/eV7sBoU/kCciD6fnnNloe9m0ySMV2+WpAlFD67Zp0dmfzxbypeWsZIa4QLJ5mWiiSfjnFnHqXZM97u0UvMO7WGRz9mnsR8VnTYbdFpDBjoG+t2OW15r5bWymjnNLMvXX3+VZEnn8MvRtXFx0uell14oKyy/ohwj+p96PUF7ElwvlC2VTLGCqRCDfYitQJsf59KefwX0c3uOQ8wfIGPM9uo6oZHCgaEepBZ/hMgmHnDsUUOwTt43DbSr2BBdhLnAa8KGcvyNdqssb9IlPiydz6/0ZGwL6FebgG2oD6uvzpjlVImcAgFEll8/5Hb9xYTeaIypkxP5EyPK/CYSmtwMKlXkDgmNLDAlRl68ZplzmeAI1tU/oW36nL9wze5hepsUdCUtcB+8V0XWT4FPQm2MDpsgGEfDF9GNwHDVBMEaqFYDmvjQjhYFe/EOgn9aHJ3nEQL9UGAEIznCyvUnC6QermJWk7IxOkA/Znfxogt2TNiso8tlrAWhIJlJrg8AOgLowggctJgCBLnB5FpR1YQ7LnMmDSpCHVOf+dkOs0bTwg+jQWGog/Oak9lw7PxUKKSxxkFy1ZkZuQR9tKj/wkHmDH9zvGjTJ3mmRK7+XlPGgtFPcfxoZkoANh7vHJyWRDcLcNJXTRHkmFxZdGMy1w/MCSfnq82F8ao6WelOAv0K9DtFX8vzM6pJPmHON9G3upE3v5FXSGsOSj+0z2Mi19Z8Yoj/aNzABiwuCRAeYsLMzbOSKD8F8LrB1qA/s7xDZ00YCKhdDz50tcZqnS1CUpWz77A72AfUgXUa0uQxmUxNtdRV2CY71nlzOaq66bQk1l0BVcZIaccCt7UPXcJYYUP8dfAwdFZVT32P6GBXekSP+Ds6TFchG80WBi2aXDFKGg1WWbL8nT3gATgFE1GEhIw7aQz/AH3wQJLsM/NEx22fKHPC/7I8hH74t7yiqKu5eHmccJ9NwfgXfehPwQf/xjsNtyIEhAxwq8hWyfQJvbUZk2D0oxuJO0M4PAu+ysoVTBD6DQFAksojZVL1mX5gX4c/Ap3+jAX8DjFbDJH76c/aLaBfJnuU6X+bNrYvR9n85pGcPLl44YXn5MjSxRZdvAW4JSb+G39U0B98zqTw+AWEOfJSv+BRjz7nTbzdAv1U3oM4ANAfuiBBRb+3fztcun2QQWMV9xCLG3reiTk6Wu7gfo6F5nk7eJRNsxqH3dkE/QC0UR4JP6n2CTsFMRn/BYF18G7arkxWRWdVns3VesREvFgx2u30T2ZUDbvylt3mYXs5iaVyVFnKuCUuaM1FnrhVKw4NfxwJzlbU2G4xFXtiSiHcyHrh9ymW08SVftiMR2zndeIUQRH4OsUtTCDkFot88pn+zj5byrsY9OdSh5iFgbL2wC7M9nP6lbkIAgC6KKVAVhnClgHCiXJAgKLaoCuOGujH0pH0a9omR32iV2hpFQxdhX1m2zlrlQYrWDLXAO9qre375Md+9hp+U3zflIRxYu2pRXXibXPabkUvHE9+cUMavwe/RtTPAF2VLJ3xbgBLAzNetqUd4YjRmsxQtvx5VjLnutGB+rKW4fqpQdWs1vRAgYlpldCmdPG54tAfgxgViMI4kOkHIPAJZy1ta+qfVBv8fwT9qvpJGULvFI/VL/Cq+VA7Uj1pAcHHnABOkqBJM2uq6L2dRIC2FPOFo9UA1wgwuatEr7aZv2zQ1Ca4bnwG4I/MqwTwyq1Yvwmwqj2Zw5K6RP5AdQBZmDoomhuHn0ig3zM61dhqwv1MKwO1ngHLtuc+pU33zVknuX36GR2dYuPwSamIVJ08/tVsDfY8dcHQRHvtC0K2+KkT6LbrhAMC0KOOxglAOxEX6sAigZSzoqanbLt4GQ7G5xvN4edrwafBYsLXoq4ie4/G8gxoypqdAX/FxaT/nXFNjVazvNqHd+VGFb1g1VHefqp3B+DPAdbCd8hEJ6vwpbAJ/Rf6EFQL/8g/M3+h719eZe0O5eDVpzdo5e0D2nuwDNX0t53D/+yzz9Dm6KVplYX2JMwh5nTDlP9/uyVAv8qjeTVjZ+ip3tvd03sOO0rfhSG+TjKhsbIIPea21fsaaBR9M2kr0JDf8U6bTt0E9eEnmnvd3L9Ah7LeCRbSDsN36p6q9quht/BT0maUdaiqatUBVku5Pff5MlzDZF301jBDpb42TScxJ96yRDGONowJzJhjlvqpzvG3rWQ3EJyWVZNP5jbUP/Hk0fhldqfveLGrCyb7fDMJoFNLK/epd4p5B1VtoF90KdXes3aKfpj8RGao7XdFVJ8RV45JAfCzj3eRst8W0M81/TYK7kSAkcSAJrOb4EQVS50Uf2elLMxgGI7MflNttTAhMi4CXKQ+vL4i4xYAwGVjZCC4uLJ0NKKcl9btf62AXwaLgIxbDTzZcxq3zOorJYmA5QJOIAWzNpzZP1cNM2EHp5W25qXcFqLqf53O+gmMG47AjU4aSZYrTg0lWuBBY9xZ3cwiVLXBiybB+TzihqzpVkwEg78QsAnOHFZ2Cj5bN6DnwMrGonznc4lVPztAIn9WkaJ3jDtubCezG59Ipj+V98jXpj/BA3sIdpXuydxRMJw6sOyEhR0H8eZBokTBZVY7mwD9DXCaOg3nYw7JQGiA/lp+Tbwc9CrPoIuwc2hUwlJyFzbIIbCHzqj06oCf7Uo7URuMI/Vcc+VR80Omz9gn5Hru8tFuPLCnIAspQBwdvgITqqa7EtrURuT/AP8cc7JeYMOc24n2CHlkPXCeA4xmmzOz8I9q/5/4aL7D6Ob78+lfmFD7RMRsqeKDM6PWUYxW+WhH+koAs2QCJCqlA8LkOVxdg36RcavuGu+Ef50+RVTCP1ZbQKwyT2/0zIGw3C/9DLAkdoLvbGjm/Xyy6n7Ze9HJXUxY4Bi0AZRZiR2wPrnP0zdwt4F+Pqnn1Vdeoj0aH8h+CZ6GOVkcx+dfUF58xvsTll5muf/Yl3M9+eyTlayailJP8sznyEB1tLKRl+r653bx6T24eFKlYkwYx5iXV7DU50hQdB1mcKx6bqfjuMF0pUud8TBobX5nvslxU9c4TMy1JYZpi2ZTwGfGLnhPTKREb83/mwvTZyv7mRNnlYDsK4F5mjYQEgujzqPPvsnl1AL6Iw7oXYIobdLtokh+KUKlydDE6ZMi3NAQRRvYn5uOVVitko01DtfhsrObbIKWwZ7IgP/ILYHzbNAy8sxTdJf9E/xJKL7qs5/eI0Iy56iCbGYnG1zhATCxOA/WSPNZFUpcTDMdeLKQLGMpYFilqJ7Or3qyYJoVPLUZVGQQ5+C8m0Eh94LAbMYBCONgHYFemI/z6q0BG3+m2pWfhQoQ4GABBuIqrRxLpEdgmqt62bP18109hZcz+NsFEeDNAESt4NzsZ8m8C30IUK5nWUyupz6n7YzSsSKUxQQ7aNTdOz8drMe+iEyjGq2+1E3L9+rMTZ1RUZLr4F87TR5rd0D/RhtvVL638feq9jRWd53Nj83UYai1o1TD1oCvTOL/8/n3Cp5tWiP9KCrQz+rLQb8FDbAbIgmAGftF0E5M8qPVJuBHb6oqYrhKs/hTZCj0DYh86Ri1PZ202cYjjAkBJw2jVh8bgR9FC97U9u6BTrjj04nEN+UXdCBPjjpspmXQ8DNYIq5ALE4ug2M229eRJ8oEyZncWgJME7wq62rHHvQb1eaDfAyw1S5majqhV7vOV1Vj2xKsRLZGT0xwDPLLaSDQTx6f5vi5Czkij4eR2nSd1G9MT5SaDNT1k/i+8zvoVJSPYkxgr4aW5puz222nQw+8MTE62lDLqze2r8k6qHy3kIsv6tbcjzbCFA5vwDHGGLLTbXJae+XOTP+b9OKte269oXz49ntlNr2Y64O3XpcDE/lZlsaXNvhR+ZTe+rzIPO+Wtb/1w7LAQot2OcR/5xdzA/2gTb1NcwJHoP+W22Qz79wuAf0iHiQ7Ima4vsgP6tNQBiN2aRM2BZi2L7FaOWkItiKm6aWtj6Tf+fbsJ9Xk0nHec7EXyF5GaStSOmSdBCDZwZvDc0ZZEr3sw9Mq6Rxgk5Or8bQB+mV4tYdpcqCNW4q57JsUP5rJ57ANJaMT9NsouT3L9GffL+SZX5KXOkob+F9Iwl3p3BTLvm+LtfW4LQb5hwlbGQ+bEV3atP/5ZNQFE5gAuFUH0xIzkr8XHeE38sKYEHhCUTAXTpk3MEGkbYBENCoxWwJ8BgUB4pko38yr+mEDUwFWwjdZ6IwlLVclQQTt8WFTyBlZK4jKkrRxVG2CjRbiUuBQpYOIcTa70c1GYOe0W9yL7E5W5EZfzncAOYBykyGED6MA4MqG2QzkohI2mQFAnlf2VGhAFj6zM+M/gsX4QyVMHQ+Ukv/VT5vZT5GXgD1jaIq2nSAGwEvvTibeAV41Cxl3gZ4sR89QyDhZXgb63aOYC0yyznyGCDKYGNuNTD+/NIiz/aApHIaOL3JH0XG7bGrhumxRxy8BTifF2V7ESgQ8djooyE43XsfOfmR15XtF6FUAVD3Jk6ZsH20/J/1QMZke6Ji0pltCVtNSoWD6bwvob+1NnLfej6Vjfd7uNpnnE434G31LMpbz9WZJSlg5Cnheu4Nwpp61UsaF6zT7Qf+6imGlS0anYQer5bceDPRntgifxNZMejaWDPqF8LbvuxKT+RFtO8CSih6Wx47QxCD+FX3kz8Kvx1jRnp1LRo1y4kdXiL3YzkFE0N4ktuK6dw7/qjbdqUPNVlyVa/IjHqWAp3rfDK3wH5ke/RluWDlm9mSr2jmj6TRlfTTdxgRT7wG1DhGAMTWWij81PZA+lYYm6OdkwHMP/aX88fzTyqdvfVxee+jv5e1nn1cR0UPzzztP+cpuvcqy3/lB+fihK8p6ux5VFlmOXmb2H3jV5T2dBMLPZd1VPKD3dhf085GdHhqsG8QQ2cMorNP/S+ymDnHyntiQAWK8WdrLcPkJJDNYXu77MJakS4kAjZuiZWnQoCC+a95T+/3wSdGKPWHJ2GgcWqxx3X0fNehlLggZmc4m0yoR5S9jnKKGCZw2pVrjGMWQ0HrocH4GOAa+oaIfOMcekJHZ+OQ5lEI3/YDYVpwWAb7CZ3a+bTgo8rJ2fGQhFZOgdjOrkw2wcxd/8sU+PmNv3NvwmfRFPplHeWj/b5Gby/zxp59w0O+ZOGGIBj+vg276aONSOGczGokzAfohBG07gFEF2pLy1wJV9tWgP2CVC9gUTAF9SzCxYNdh9dK4Ov0MoLVTDcShREp/KHRwFZlAbY4dkgHb9lYii00AACAASURBVLjWAtjqtjBqI89pA2/qQKJ3twNLnSjxyooCfgBj1JimTWaJARi3tCqkKX3B28Sw5hihc2mSIw6A7ssZRe+jg/HBw3DD5pLzvaaf0D8HCNqV6ZryZk7Xvwr6N/7hxnTM4Q9kUpTPPAZEUXvpZEoNMDVo1boKOJZgWQb9PF4crZZAf80+7UX3R0RGFyV7pijqkGG/Jte2TH873yx4GG2qIDzeyLjCSXfyoS2CtClQ3bNmbKg1O39d68nTZc0iCyfSRzkNBzU6uhMXQH/YdYNK6JWMyKSWAb81hKAGaTlNouc2JilvgWYAbKrscQH0i9kkW1MFqceYJ9Idbi7zw3231SjbpCIgBf3kQSb5DojHgTEICO/iWgr5U78SeGQzmk2yBDUpUGr1uR32ESAks6Betq91Z05YRKiVMbszaKdDhpcnqS4V+UHjgo09bQxEfEPypd1ONNbBV8dUI1OufAriIBQP3cKptRs1/bM/eK88eed15blbry8fP/dqefW+B8rbr70rOs/ep8e8n5WVNtm0rLj1zuXTv0wtq+wysiy5xvoKgP7Drn8F9CunjH9mHrd1M9M/aOgRMvKmDaHcWPymrFqJSuiKmOmP2CX9T++13SppouB6YPgDmCkbcJ68YBRh3mFn0IbO79xluwTDB0VPnmyx+KK/x+EOHSWSjA9ywke26oSOtoTnhgY19NnkMqfnugL9ao31BUwntmR23V7Tr8/Br8OAZUInjTYQkslK9jIKwkwYRz7rwneBr+afBcc4/mzbn6X8lyhgWBMjlB6NNuim+wzrv4oJefXGFEVkJ8dFi5LW4+/gpfrDeRj0h1LgHdOsYChXUDG0BZkKtBgz4L7r4JCW9mUiYZlA6lmJNkvTkdcO2oOTdCA8Qr8iKjh30z2oIGZdmUZkOT22GdMzaNdsIgcMPabSwUHehKgidKbwsj82Upl43XlUPGpEquyAIJ+ap7UJSPYBzsgBuYq6mb/i9rBszICfz3GWZXZmLx9hBb5JO2i3Ukc1IvhYC5CqCxIN66DaoWChM+C7y7nNI9ReMbACdYXNcyg5yp6h3p9ARHDC1RxZJ3CqBVCDrFK6l+nfuHC234+lBKVwInPMmFsw5wCCySHGLfFf4IT+P+m1HzfYKOtp0m9+oBP0e7BXualBm8Aqul0LK5vHIwGUY7KoTaktoHys7gBUNd15rTBVtqzpbMw9COhvOLacUcIGO8vV24oIMizaf94YCDfZOeOHYwgaO2zV5IMa/ti8n150KKBfBKuTFgMKDVOpfnUuGQ+8XxEb25xxt/k97NKDksoFuoTQA/0yXG5t0l0oxWkrt9MhyL3gXzZhjC2SCsY/zxzmmnqlv02nMD1SP58mSdZ3nqw2TxRT96RPReIoBYUW/+KmhxOgWiWhGoc3nEpcSDrY5sPb5AsgqHoOOqmlxp429QupBfq5Cfo/fOuV8tA1M8ubDz9W3nzgH+WFBx4p736krVKSvyxEoH/FtVctq2y/W5n/b7PKstseVJbfuKfU+f+nXRn0Z7Ov4062Q/gT1Umu5+9Oec9geouzl3qZekLftITGEpUW1l3PzXDUBX1Okmdiz2ZbTV0TybbEgHpsGjsjw90Jdls/gV4kXTa3IAwKfQ5soqsYFlnYZ5n2BkfVPyLGyB7LBGSzvnQN5HNcnbOfr8C3NGhY0DtqgKTKGOCFOrU491q1AH9I/8bJRcrdnOhSjNLsWz/qHBHTTJ8jCdVyGIOMzHAufIQmRuCJqW0Jx9ovYqvjOPtO/ENjsqCj1zuBfzClye/Hwmgw2XAcBtBfzZCcITHcrgwyg1QJasLNXIetAEGNSMl10G/9CKhTXQsGN/jfBMNgXwV2TVn9USc/NdaFTiGjI3iWXYDXtBsYEyPNypZyNyIXVYQKU5nCVU/lYN2gxcF7es7sQvhSC1QBAJxOK+iX9yJQIGDQb/VrAP0YL473rJQ+jVOUXoKpe0obDqZ3nQbIn2Q+OI029jZaa+dijFHLDNDvE55QFKXNCPbd+RZWGwCmadTgrfRNXY49bkz7YNKnG1Gmn0F/AGDRFgN26vDDJNuaazhI88/aisMJBVmsc+mPvj3RwKM30+mo8K4GQLXKualHN0MLubad3pNxUp7E60kI0AeUuEUGrM1Nds1YANl6HD4Rhy3AyTYAlzs2Dsmm7/nkGB9hsrsM1PR5m8A2iITjVlFYTyoYPKWgOh3Ry19U21kd9Kt/iKc7OQIba94XfScPCRsV1cMejWgzuyrWKvzuJQvwc6YPAkJUu2xC2qRPx9xZ9qf3Mc2+0mIm4csJrG4S8Gz8lTtGwNMZgoKmZNPxlCcZxO+ZDDKV6CG+U7v0yxx06Ix0KGAufFzdotsQxygDUDhZxxNOjS4q/bfOfNXCA7wolbkkm1jAyxpYwNDXWqU+p/+NF54qv58yupRnXy5vP/RoefG51/8fde8BJ2lVpY2fznlmenryMHkGGIY0RMkghs8VV1HMOQfMAcEV44qs2XVlDewa4EPXgFkxIRkk52Fyjj3TOVd19/ecdO9936qeaVD39//X0HR11RvuPfE55z33XBoA+fh5Fvf3asSbubPqadFLXk+F+39Es09bTUve8BWqbuQFv//feqV9+rMJughi0xFncZluzjUZ0H8pg34heemGRg7Egkkz6XI5EoAXnhxCVszPZH2Acz0vv1E/fB75QDEjj6YF5bgU8EcGjIWrmh6qnIquOSYx++aJKnkqaabEdT7VXc1+q+6UjLXU3TBVc8PNAKXwndJTb5w9In98KUXiDcppft7j8PXY6JhFVbOWBf2i92brwM886Hd85FMTGUhHHWjrNNIxRxuUgH6zsZL0zNkg9z1O79RWuX0pZ5uCnUxspSOyzLWMtEYRtfCbuKY/AQEOjMJjooPYiCwI1knC8rOGWKcIB/xcTpJ9JO9RUDqhADDZIallTwRZ+SjOyermeeIirFK3pceG1o+S3YzOXByjDLhUwJy42nZOr5MJAsRQJ+BXxmFjcQNtVz5Y5scX1Ibrl40sdZy6w2cOjKjkhXm5Ay53z+CEGQglMETOtuySBmP2FCa9l8im08lgp4OmDEAqawGMfkLErNEIAqjzKPcUxsUtEwCJTBlPUpolrAyrT0SpdI6hH7OPPWQzncc2Brv2lZ8+NOjn8p4zzzkzyEiaOVaZjqA/rx9x6AndbA6W37dHzGocVFoNAIm9NCOWkeFSHuQ7IaSblMXMVNStFGKl+hF1QZ3AGBYzSkAhvYMjUJLzRc7UiJYR6wmtiMpueTlSu8TXVsCcZvqj7OtCUndawnOT95DZKNH5OJwQ/GbkemKj57qmGVnTn1z2TOwS08JraKwcKyPvuVsEUTYjzn8rQM863kzyI/dduKQxwMfqj7dFh/ygsAeEl2VFNogMp3awjF0MjQ0S1qVPWnynz3A7s12pXZfvfCG02Yos6E9ttd5IFyILVbIUVAOd+6xUrsInMifTp5KmFaX8FxnkzB5O4TGMyiL7rH3TyxmQMN0NMmj6LCOHHeLz3R+lGWi3IbIjr41v2WHLwoAK2BDv8Ttvotu/+SVq7h6g7g2bqX1glAYxllrcn0F/A+YzD/ukLb7wlbT3wZtp+ZwDtPLTv6eGWUtKaTSxqP+vfMOgP6NTdtc8K8sNhsVcQf+thxzrpbI7uIFZOzrYQjdYLvPKRhVPC1YdzOmTO/3SbZcG1ZHvkqwpizXyw8xKslt3uW/Qv3hOdMnpkdlrql1y0K/zUNvNsqprjzwB69hLx644yhMWAiBt35P0Dge37QfBA0Yvvq4+VUjoldxgoutnfJH5jBL8IHRLfJCQgmnl4UZIXalvTcdhmM756k00Ul5kGh7IVV1YFatGjGmyY34pdEuy8pyA1xJz5XaiHAXjYZHv7vNUSJnJJks5E5h8FagcynvyJ5cFxyJD2atGQ2fXNAfNihAFrBT061gT4TUGhMvLHJwEzD3/04CAAH5lcKyh844RfIweHyK2DOhXJqV3CGKRo7oQzQ5UvxU3Qgp4JR1bnmt2joDcnKCXU/kQdPmC4FTjfCwuxOZ0NLKzGRjzeawupFqHGBe6qrPSSTnwLwFfZjhS45XeZyKgpkqTAJUwnkRuEppEYY8ONGT6VDMV8OF/eWXRKdh56Xi99t3kVTN5KSGN9wIU7HO8n0ymPw/6Y7ZHLxU3i7LrpgoZEYdxMN7fgTpn+4Pj9yGLODPzg+uJgy6dViLzWS32TIBZKHMOZnzLOKpoaGMQXxLkqFQHWdOFU05fk3ADjeUCgqzcKa+DbPrcWJYddJldERkT+c2CfrEHUtns9iJvsSLBUh2Q96LH5TNJeTJ7m2LuhOEZNLdnqmmxi41cOCd/9XX1NK0FyCz/wjg6hobo6398gka5HCPTJaQMs3MfyTSYNmnLnEOfdpAj3PaWc0dKY27LqUEAOtwwr6tqaFZzPb3tzMWSAyr1JUS79+2xj80RJ6A/tef5gU0I+p3fiaKLrRZhjMY+8SiJ/Jf6Nddr+cbsj8hv8hQ7ows8S398b76M5UBsba6Ex21umJsKcwQNbvNEbipo+YII+vt7uunn3/p32vTbX9AckHv3ll20vzBGQzi/Tmw+UT1kZgGa9Sw951m0v6uD5vX/lY695Ms084yXgDfVf5M0/L1P3rx9c+LlDQ+UsdXl7vtkQP9ll19Wkoxw++F+2OVFdMh8j/ttkWK3w4aCQlBtg1NLEyWsHODyeUTbWjqzvK8KMYnTJcVNuQtqy0Y70AJqT+ypvHrFBQcmuj5SLLg9JTU4rlfFVDSJyu9TZ1lqtDLfJj7V1VJ/K230HvYux+tDgX65zkEijzRZqeoTW3ZHyO82QccR/JKzLsVVYaR6XOnMZUIZv6EmzwMbx6Be0hvHL9ezezpFQjWH0SkwQv62hGIGmykd3ad7niksTjffq/ZFXxVQuhJrntJUBTcCK7+FnZ4AMmVrZRUGJl37FChwqzPPvpdQLPnAI7SDHZN+58yK0RdzWMcZlDGAWxut+K8EPCqpfCrGu+j0FaQ7CFGmC0MTUBMAtHxmlLX7uKOXs4K8xAg3RqG2lMSUS42OlrWUFzQfY+IwRe7i/N1ReQY0KHN4lJUqT7JWIHHSHpE7iYLDDVbIvkkkyA1oUEw2lKmymCIKtXy+ArQiJM1HsT6XwCq7Hp/ui1Yjrc2QsbJbfaLKSCnwz9uOyYB+Lu0565yzgiiGTLFdLC1dy6dr/H4hwBTEpOLk4Je/i6A/kTchrJvK8lqSN4YesIWMVPJo26+QBVhZeXOb5JlIrYm0BW4mox7IeqecdLFgCOgMmLscpHRPQX8YrwWxPkZZyMtOCbbFOxO5tPD5PE63A8Jnd85Gs3hfL5fygMH0yO2EqWnIAOaQelCN4Ew468tPP3xRt9JPu3jHIp8SA4uJNQD0z54xu4SRfO/9nT106Sf/i6qr6zHvuAi5HNfLuuIUe0zWoD7F49TfWUckeZqL9U011TR/zgy6/P0viYuac9cPtdyZTL9KeLAX7hATfc9kZ/M+OHg1d7il9f0se85HteexMUSQt2BLfTM5y7rb/UT2zC968wu1WfqEVt2zjiFsymXlogosDQBFgyC3Fl1I7KN8iGuuWLg8fL936yb61kcvocGdu6m1r4+27dxHHdioq4BTGfTzqw46sKixkpYefyI1rDiKOu/5BZ35jOPp8A98hyrrGp8ip/8xp23eAdCfAp/UVSa3zANfIRWO5YW8t04i018O9AvNfQd3JXXwob53QmrD3Yfm0wh5vJRSqhw+nQjUG7vLEtoxtwNKPTarAOo3FOOoX+HZqW6Oivz5Wiy9he8E69jLbad8Bxnie3LGO2eOE6uohkbl1nxTTifLzj/MsPSccsf74RPTLVpYoYnQwa8dmxk4TdImF0JHwYR6Fx/+wQKLDIPMmKS4sxyWVb+enqm88pyE++FQBp8ea2PzEsEwtzKSErAj4x/muKw3UIl1rFKxeceWFPcqng2fuFPUDx2cxJtmmSY3dKBqGREWGnGKufKezPSNcAFU57nrBws4zL7c4cdD4jhLQvsyhAzCmpesRAh83nkQrFmcBDy70VbLrUKklsSoF5UyVdjoBBKhk3NNEANgTSbAb+VPvTYzN13k6/eOK/NDAYz1Hc7SUa4SxukBTjRvSgOrOU8cp1wlYYq+xf+DAzYjlBdQm4pvWpOCfh97WpYSRSLW+MdMSxLsmYAHRRZ7FKNui+2T0cSBThb0c12/jycGxDJqNbj2UgMkhBNRdKeugqH3jYuLTEZ4vJJ1ScCICoi+hLSpFgQzFb6PRieOxR/t6r2dCipE7uz08poB0tn4be2pnVsoGWMETMEZmsFNWe3APyMk4Z5Rd5SeNha/gM/V1MnLe9wwqsxaLbgYel3DkgI5DUo8829yiV9Od18QKpTw8Sd6IADODGhwBC67Ri9/oukBELfAUwfq0sA2wGhrDvlgoL+AbO6mq75OTQDPVRN2XNG5iGlnx1woorYD8+RMrpTnZDxMypK/6/uY3EGCZ1SBRW11NdXOnEWzX/O6SPvcXdMFnB4El7TJE4ficpEz3kbPYG/C9SPgV4Bt1lV00I26SYioZymd3N7zXPylQMrAhLAzhJ1BG9Mnq8IbHqP1eE9tq9vaaO1N82x8aZDKQcRyA/1c2nPjz35Ef/7BdTSzupba16yhre0HqBu+FdynGpFT/IbcLayvpsULF9Axr38H3XLdt+iZjdvp5G/cSM1ldvf9uwrEk7zYph2b7Azzlxnjkf6R5ZOL95MF/eaO3QwGn6c8UT6IxLntTobgdk74lppgn0EZlYtxXVxX43ZOrhOMbLxgHvhmVNlxRTk6i3y6zqiMek9+lb8s6M8GCTq78KRAlaDMUyqjkTWVkL9ySZ3M0MK0JrZH0ZdOLDzhGJleebrpx/qd/xa/a9jGSwmlQDCna3JnGavR0IZyUF5kbFAce4IAQvAhfjUjzmZLzLfLeINvN7xgtit464Bjoq6kWCCYS5dfZWFIvISkQlnQ74PzQRjjgpP1m5cxmPLY23yOCJ1tgTwR6E+B/sEimKiOJoyRS0ZY98Rm5oVbZTQzJ1eeXfSPY7u9eKBeKteBQuTGwaZRl4ltdVtu0APoT6LhsKgrkQIFRxFwKYOiAQpATKyWKrYaJj3G6ayKrWOPWWc+x8qhkkx/XsUkL8BjkC9c+NUquUF045gxRAmZE9NlimdWLc8KZ5c7RXOiGdAsAWS2zZwbKh87/y1j8k5L9oUrkc7EaMUkNVAYRVyEXD5/MqBfrstkNUAf6ZEw1Y2P0c+z0nyiSKmvfTGDbFTXMTro58MYvKj1igYsMM/v5wRWY6IARA9S0bJe8jbwDFCXYzygi08a7GwzPcn5LFsWmITFxaktyAFOl22dv3qlOLY4bqdp4I3bHd9kRSqH9J+uLYhATvG6AX4rs7A7xfK/jM7adZJ1Hh4suSEVNRNaKv3FhhlPfRxqGizTL5zC8QDfkuk3EyQy6ubIxnkw0N/X10/f++7vqbauFgvw0XVLpUXoVovC7fNOX0nNmx6l/ttup5HHHyXau4fGhofAFCzYb5lCFcuWUsMJJ1LLuc+ge3b20YaN7VhsrAC2chwZPLvexG44CNeh35jdkjInpg8GWoVgZXprC73oorNV+8rcCH4nXjuRa5lpGU/rAVV6KZUDJ6xeLh6n3HcZTttRCx0mKJtyacxnA91GhC4+phV6vPIn81TVhuX2QQMOzbzGLKJZ2sQW2iSCrqegv7+vl776scuofe06Wo6nRI/cew9t2ddOAzipyGuY7DqVuFUbZHB+cxM971Ofo9t+/xtauuZPdNYHL6PlL3vXoXn6v3jExh0bAzByMG0ew9y3aKH6En8lIjVZ0M81/alZStyxrT80uTP9TMFUvK2NQ5hu48n+KqHcxKA/sYF+lvmScuRXsxlpkNEDmYzjAUc9ggQCRnEZ1QRkuGG0xzafCPrN5+d10Wxo4Eky/zSRmdzC3k5sbdSPHlzo0mM8IAtykiWNykvwfWapZd7pP72fkjWX6Td8K5qdDKwkEDRa+jE5txflNuei5U/x8TxxuYngMx+P+xRDsib7eryPN3JQz8960Uhy9/MSU4gqwQcz6M9knW2SYSKJ4UwfYei4daCBX/hTFqvaYl4+PoDRpHuPD9idrDhslVojwAQCkMiNg8/k7gqOklN9vOWVXQXDnYTz1gkb/i7HeJt0yDSLsornCqDf9NAUVb8rq7SJgLkwKFFdabOLJl1UHeQ4ewQEJY8qU4FWJbDsFoP+sMOg89AfgSnoN+kI/jo1EhNwpszHZqYNMJUeoDSRa5tCKo3sR36pTESliorh8ueKqJkMPVf5bnRL3YVNRBy+syQM7MmD/jgnD4qcnioPviDSHVYW9PvSXTfMvrNpzPC7wgbAn8wx3HsigBQMn9PPFmzbiWnJUwhezShmgHmwSxH0Mxk5m6218za7pKOF63U6xjhMpVV4Imj6JZvfqALwJyYK7lHMqSUtO33n73T6qTFVPTYQbutjVNZMtxJ75EAzjDvYGTEQOiLX8SBjOspyNtG7CEmi2I25F1vyDDG2hvqJy3uKvb209fvfQaa/Bsl7ZUAVTxRlHCPr1tLQvXdT1dAgPuOvPCRQuiUmEhX2AIKLl1L9aadTJYKBMdalQGEZyOTVudyRcn+lwaj98Pta7ItQM72N2i56MTM6Mya/zJadWxP1Md01Gqd0dR+TL9FTc+sybTIV7LnfM52fhzqlNj/1IanD5Q5u/gq+yp68qHUOUEoO84XswdGavXEZVRvl2VaW6QyUNam3O9r8HPTzuZueeIy+deVnqRfZ/aXTptIjDz9C2/bvpzE83ekfHsb9DSbg2CZcuxE/rwPo7+3vo/U//CY967iFdO63fpPZt+JvE4C//ewNDPqZdv50iv0e2+4gNSr/zkn3Rf73ZLv3cHlPWRFO8Y64G/M5ZfgkYzIn47ghOzAdndg3G2DgfaKbfg+RUvynPldtjL6ixw3YLK+r4l8c7xiB/J48TEuC5WVbJDZeXu4W7uGXSe6V+h63qd5EQcooWYbZvjoWtM5u6TWVJuUSPpEjBzNFEccpOFBdTPCnEVzvGXngWMJ9hfLKbLbdWq7o4NvG6fc4mHT7GDTho/dM5+DXlKHZPz3IaGZzkPbpo7a4OU93u6jyIEk6544TrGOCaLMPYhR9GguFjdMz/ZFpOUtlTtgZ5wKTAdI2GXE6IgA6Oc+OpSUM6nUiIPRsdGbQealMqW/XddXwDEoIGoLOqAH0JwzCV5uaR7MO8KNJUcMd5spDzSkIX1WDC1Me+d6Ulr8zAcoD1RKpCELnEZzeNxoLFU4G8q5sgW5Ow2CkuFzBOiWp9QjOPXOueikLUCIPXFVCH/zAZGNs5u+DqYJ/Z2IuU0rratNzlWaRXeqUg7FXbQy8CCKWoxunt6LOKk+UN6gt9jILnrbMXW/o3Z6UR37HJwP6uWWn0jIFhQ6W3bBE8KzG3b0BjzcGaDpvMYpi0Ky0Rm7gTsbmVY4Prsgik3E8Oqt4X79H4FDoWKLcV0BiPDDH53SNICypcZbRJuBK+gnr1bN9qh3Q+Z1tromjEHk1XghZlVnBAbs9cXKIVviuumVshdsyd8ySiAjeWRmnjiTeS+7pzsQcS071jX86DxUnlbN0CEyC8BQkHKiMMZ8j59c3NNDcGXOcKOE3X6ujs5v+5WPfoJrqBgmOWoe66SUP/IpaRgZ4qSxVtLRQxYKFVDd7NlW2Taeqhiai2ho2djQ2NExjvT1UaG+n4q6dWOm5hyqLBQH8ty85ie5esBrXkCWmGYqUDGQSH5j4S3tjL3Hieseq6hqaN7eNLvvQKyOgyF0vA/qV6UEGPfEQgQLTFH1p3G8k9NcMvtkSkz8JRuVY+yBwLA5CAFNgsL5RqTNZDDKp5wTQL7phx9m4/appoOkcz4qnl2Dq+Q443FcE0GfD5nO57prLe0YR8P3Pf1+Nzj13gscj1AierkHGf0fHAaqtb6DO7m74KvUBBYyxHufWQU9e8d7L6KjTz6Zvf+wDdMH0cXr61/8vzVyweBLc/d85ZP32DeGJtPLE6C+6qPZPLVnyXTK022+5fVItOycC/cr3RNOdv0ZLB3RpS+MKPC0rAf2JLJgpUZkKPs70zeYVzscx3gJ5YtDvhtVGa84nYLbUsJjLiEA5kXnzB8F3iVzH72XcObbrsQpsnQ8epLj8ejdFPTTSMuif+WT3SRHjJGPL3zgZRwZLmQ1wXYuaa75OqW7/9CKh7Dm0Vk5p4pqqn0UXm14vRxSmm5ymvtNlxAFBmIr4lwT08yWd/67jDPq5G575HN9BONzRdMIupHqQ3N8DAp91EGUdmrw8yPRxVWzCQt7gJP0GyezL+NQSCminCCW0O04/yAkSQQdHNRYZyuFx8VMpabOfhEWEwShm3XImYjPjzU8a0pc75RABKVmiEqs3D8bHHQ8fEVovmcNww22IzoTGnYYR24mut8m91LCFbiMuR/jtAFzBiI0wODI3Ahxk6TVC3ljAmypfUEq7sUftakjdKeq1ArATB5pof0piH3+UujifoC163dRIxh30ggV0rbHzI71VhEzhctYhKL8piJDUwKPNOrOXgYAvaX3qt1EgKZ8lyibUwOeTadnJC3nPOOsM1SemcWI1XaZKMhP23F0Nhf4EkOSfqQpFaZSFVGItVR4djDjFA23skiyT4RhllIMkB/RupFJj4GVEAfTznEKnHJcLK0mwCaTgRmwLj8+3qXeAnciN13y6nohsGt8S2xTmm4L+mKlQuvEcuS9+2FnXmJtx3EYjl8MM6E/45ePO2xVvrZsH83n9laDc1hSkx3IdfliPktBGxm98bgRQmztzbt4gyN97egbowq//hYq1TUKnC9b8hV6z9g9EFzyfas99Js069kiqBLDmOXd09FEzOuXU1deI3g0BEI7jqUJtDTYSggyN9vfQZnWBRQAAIABJREFUwIMPUu8PrqW1W9rp4+e/nwZRflM+/152OBN/6DaGbaws+ENlOetVTS0tn9lC1776pFBykr/IVmT6M9Y7sbmeQ08PyLffdSASQL8asch51vNMCU/WV2SNcZSeVM9Sh1oO9OfnFECN3KosfAq2WX2HJSxSf8OfBxnV7xn0j6Ce/4qPXEp9O3bS/Nlz6MD2HbRxy2ba09lFTVOmUnv7XhotjuCJSwVAfyXVQS4bMIrnvfpN9MxXvo6+cvkH6ZkLZtPKp59JJ730dU+S0U/icLFVuvhT/RYHYBPvBLx++/oAhPwucmoKjuVS6n/zZcK333w7Nui6/ZADvPTyS8seIzxzPCFHpIBR7YxOxXw1jyvZe8MTcUG6hJfxVnmAy3+nrR/50FLQn55v/jn4ZPXNQWLdV5oMuRqk99VDdPy+EVmK9tWGx3u6/1Ls4y7IfLS0a07wkt2oRNrFNtj91FlGQG3A/WB0KtEtnoP7jLwqJ+omgSP7CKl8iH7T55JeN6NnpoupzQlBi51UzsfIV4y/pMuR0kZmy2wyOyCfOK5JWvG6/wkBFdOlzBzdnLhfdFHINM2Q+yuNhd+OB2yzUpYZx2QVG7ZtHI+LPVVRw6hzwhAIloI/JqwAmTIk0V0ewh4tzvUgfBih1EFKV45slJjw0figwEKMpQu6D8gIGgmuAqr9lBX0p+DdeyC7kY4GyrwyrhdqRR2IMRENfPn19PYGnk1zwjHB6Bmx8lph56a0FwWz+6nzSeo/3Vg4apRbqwGIoF8RhWLFqBn+tCI4JR934pzc2cl5LjkmDmn0HmTAhN0pkLlfAsp1PMq3jJc3AKkCYsAxc4BSNv9KjbQOQQhgv2ONL09BNn0zq6VONho/vpU+Ro5Z4MmC/tMB+v0l1xTZcEeVqI8Z2+BXzFirUZL/RwcfNVsBI/5lWv0lAFPZp7Tx/4v4Ge8D1eQYM7YiBLHUx6mbLpb24EIuKn46ln1F/przCNxRoQ36Zd1zoictZ6FNahIALo5MjYDJS+L4lXHhkrJc1HQjOKgysuPAIb8A3y8kcxKbwmRSXZKRSZBWRmFNOYOdMT4q3Wy8xhWdml0jPc/I0VDHmf6Dgf4bAfqbiSv6X/3AT+lFJy+k+5afR5s27KYly2fT1CmN4iDuv28jLV02B92AqhAIVNMD922i2XOm07x5U2h62xTqQlBQU1tF1Qf2UOO136B3nvhm6kMr0DRYDcL8pN9g51esFTgwXKAil72MTR70l5T35ECL2wUX8jxQcjmRjYaEf+ngHeCUsyB+XORvatf1Um6E9bfLto6FHbOfG7/3NVNZqxWPsyPLypXb+WBnxZ7FKy1buIx2bttKX/jEx6gCQd1hKJ3avW07bcZnB9DBp2VaK+3Zu5uKI0OgRiWNQAer4ffaEBie94KX0D+/+R304+//Fx1Wg4se2EZvu/ravxP/jfSsi2MjYP8wjfTvouGeJxD/daH7VB3VtqygmuZlVFmLtSZYn5J/bdixIQFKroPOP+Wrc9F9VHoNAf34OdTrw5d/uOSQbOLPwK37XbWmQa4M5rp225gS+UptWZDFVCjtWPPXYt/NNgefa2LsV01xjto5hbFiK8WfiZBE8c+gaJuu+6Xgk2MjDCeIJ5fUQxgdrNtUOMa1woAlfy7+NbGTfm4YUYIvop/yo0rta/xE55X+LeQNwUYgVIanrrelT9EjtnQ2eeDiQVtaUx8JGgkSqzNBdy9lNZ/qvkubStj8Qq5ZmBXnYlglWIbE7smcLTDTgMn1qwyGyl+HD02upbsFm+0yKrnNr1i/dYNk+sM/I66jz1SOnMIujFLzyHMy8MmjdCccjy1Vx7CxDwMzA/1xUZ4pWpyx8SA+Rsm3soxRrFKJx+ALy2Ltr2V57SmD9q5PCBMiNAcerjSxFk2FKmGAyCHfPWYy8lnDdPZ5WvK5Dvpz0zWDoIrur0x7Uh2JgaHoUlzw3UC6Qod78T2lp6oKib7MAPEVZWGjWAqVCeFpuvgsnCLnxWPMSPqnmSDJxmclIGmEHeXM55Dx3jYUMxlB0PURV5oRrkQdsfIeYw3WItIlyKPxzIQqzIGv9W+fvrJUWHOfnHnWmXTaWacb35X/ES3639mTZDh2WNi7woyoyg8P3M2iOTlTWGWFZv0zWU27qIWcYToxuPVAKg4v6qaa9zSb5llR5SLfNDoXB0UxsNHJZE2+S5J/x4Yh8lLepcYvMelu7DTzYXlenB4yE4qALH5T/fOnR575c7lPHWYK+sV/50TL2VLCdLtfOIH/zuiLCFHQ0SBbBtbSjIvKpNsJ1x3U9AN4Hwr0j9a2IFs/Tq+79yd00UVn0c3jiyR7f9sdj9LKIxfSwOAwHXZYG61Zsxv13Zto1apFtGnzLjr66MW4YSXA0GO06tiFtG7dbvri5c+jvi9eQW8/4uXUW4u2je6wbHxZJ5uliEgL08/OcbddNTJMVzxjBV3xw7uob+YMHPAUQL8HeeWYkw7D7JF+ZDZYgq0A0Z3QUTdT2OD23VmQXDvsMpzHIan8+nt7sso+yEH6OGpyRZZCyVyJRGmQio9dzyJcTALYqKoyBz92yYIl9Ouf/IgeQWnPrp27aO6UFtq7ex9t27GDulCvX9vYTLuwmLswCvrLPAH6Af+nYU3IiWecRy955/shI4/S3g1rqevW39DH/3AzNWONx9/jNVYcoKG+7dS/HzKwfy319fRQRfUUlK9NAyhEIdl4DzU1t1HT7DOobupKLPJuwRhjG9pNOzcFPfLNMbXtqb1K3YHRWtl9xyRB/yWXX1Iy3cxmmSpVQbbiU31rAZ2ga7d8IZlmshX8mvk+1f3kiXsiw2pOVCYyhsmu5YkKfaigxis8HXY5TeTVxTN8FfCM2lFvwcm3kyeRFriKLUXXLX95MBJ1ImGA2UU5nucVgt9SdomNMB/mPi4kszwJUkYAg09ympbR4XzCwrPa3p7UNyIT0iqF9WVv4z3iRpopThJblxA07zYCYLfLqnswrOHAO2zM6PeOV/H24QrMDXMlFxXdZx0wbOAt731M6fzTwFVkypLcDvpdBoVfjp/WbVkH0G91+NaGKVy0jJNMpCOS1GulFL2UYaV+FDYu0j8MMup7NeSRQK4M6jDlhGAcgjMPm6E4BDHeJqDAu5akXWlCSz0bbupvBGSncmLEcgFSAJTO0yN4AwYyUpcxdU4R1OTPM+Cl1An0dDDrNHBgGaJTO1IMSqhpj/cKgJ+PSxQszWo7AAugPXGkKeBXock+cQgMFt6ki3hS4G9ktPnLdfKg3+lsKEKNWxQfARv2Zz4CThVbvkvKfAR2GigLy+1KxFLvJTQRrWXQ/2/x5hO849Ke088+I8juoUC/2S7r660LpX0RoHI9un/NIKRBgA5aA68s0PHhJbkmJZ0RzI2uE1SdTFAwvYsZlQgwYvCXgv7gABJexPtHQgWjkixazZiDwO/otVKclY7P0xx6TZ2X90ZXnc7Sw7NeaQIg0/bUCJPS0Tyu0ULn4dcxdfQPY4gT9J8PdptlsmTrmdLER4nY2YQbahto/ox5ZaVMy3tupFFk+tlhv+b+n9FFJ82nvy45hzZu3INM/jQqjBTpsIUz6YnHt1PLlCZ6/LHNdMqpR9B9yPwvXzqP9nd004F9PXTM8Yvo0Ue30Sfefg6t/dCH6N0nIdOP/v/+qkVtOK8TGENWOAgPl+pwCZx9Mn2sQAXU1PfyUlGMvw7fL2utp4ZikU5qqaDvbOyj0TpeU/AkQX/qXM3+RHnnd2Zrgw2ONpL11e2cHqn/j3Jt0MwcXWpfEzVRvUruHQhjPsf/VlCAI0MnKSu/8+5PbEls3UFIZMiQctc3AOZ6q/f28jkVjrAg2IzH4sMW0398/kqq6hugHbt2U1VhGPztwgZn+2nXvn3UO1Kgnn7u4aMvXvyN6i6qxXjmtLbRRW+6mGYsWkR33vBLGn74bnrHN75FR594UlnZezIfjhUHqWPbDXRg6y+wjgNPraqnSketmppGdJmaJuB+dGyIhgf3UnXFAE2dsYJa5p1DNY0LA/DftHOz8tno5DYp8MRsVIYPyWd33HzH5DL9H/+wsSUBXxbpuq9Q9xPHogkUA/2K7OQVbK74D+VZmmyI8miCyaZWDtKj1Ayr7XCfF+wcX8llLwWTJieczMyJZkgq6Dj0nimGc/vuyYg0aRoC11QXfVw5LBfMevp9GIyCyoiPjGMyFhtP6heEHKn3ipKXwTuGDTNz8kMT5+F4QAMjDbSUl3b/xN85v9JWzsITM3hOQ+OSU9UOiLQN7ix84z7JmezePe8FnMepTCS+JPHLklyy0p1AoQzdTP6MFjFYicTxgMb5XrF2y1oB/S4wkgcuW4OXTlFvH2r5jUpCs9SLRz5alGGlFKIsWeI5lHal8NKGmLlUQBL4LcZTQXNAhv7GDa0dHxeZ6QDxINwEzsFUFNA0sy5zTEGrO3wHTyVztTElAEOysy70LgsmRindXcCC0iSRSMwgJYxk6Gg1ZMzMUI7EhkKCHitrsqkJvQU5qdHxvx2oBaNrBiNtlTnR04uQ8QjG7GAOVMcVQJVOWCkRLaGOT6UrCJOb1cwjflFuX1jKhxpPTSZYLGJNn0H/hKbuxH2xLxPlc5/+XCKx5d9G0K/0VPlTuqZ8lpk5u8x4jwIsxbBIrx9qq62nu9M0OJjUsEkpSpmnLulQUwW0+QbDnupPYgRLQH9Yo5N1ghMRx51U0MfUxvn78JnRLH+x5JxIN5WN4G+Zp1Y7GUC/zcl5oWPQfv3h6YXQQSkbnIO3+zRAmckeyW2jvQmBhPVH8aA82B1zgi6fmaBbxhckOsyay3sOmzG/LElDTT82UqpEScQFaLf46s03UfWHLqexI46mWbNbqbOjl6bPmEI71m+n2vUP076eEaob6KWW446nhmXLVL9hF7jGvwqLQCv/57v0+F/upI8+470A8AzwieZXFul1Jy2gatT4f+WWjdRdVSufH4Fi8D27u2jOjGYaKo7RlGFeQFxB2yrraRi0vXAZAB0yzicct4R+ctt6ur+u9UnX9Et5TwJ6ROPN8zov3Ba6D0iPMQuhoDpjj6N8MQ2Cfhuly98jucYEuhRAv9glpa13QfNWnQL6bR5B7JMyNJVl9YGSeTXZCEGi2a6QWzbdZ9D/yQ++lxZOAd87O6m7q4u6evpof08vPbFpE+1FAKAvubu9G6dqlM0uxLqRN6BV52GLF9MPvnwlbb7vDrrkW1fTs5/3zxOp86Q+H0WGv2vnjbRn/e+poXkh1pXMBcAv0kgRrWPH0Tq2mjcB4yzyEBUK3WK3KsaHaForStMWPJeqGxAkgAabeHOuREdcp0KHmIx/jyDOnT6Dfs72H+r14U9cqnLiNtGolfXNNhJHgAZoVP9dgJTOqetXv2qfuS/MDSi1L0GWMjYP50sS02yP+YyAP2Qdk/v8/Gx1NNpaWEXAAbWCXgOfpitpdtivJKdpFBL0MIhUcjslid4vPKkwFy5kcIzk9BVyqU769eXsxE8nEMvuFAOfdG1gnvKMP33c+URQdIORpmHHbLsLVzy47iXQIEzbgzM9PPEHOoFAleCfjL5hnjKIVHD0vY+Nr687zVeqXws7d5tgZOjmn/lo1DGGe/nDMcNPTmNjlN1X+VCxftt6tWICFK3G3oXHGJybo17H/h9AjDlnp0RKxJCZF+FLFiiaukdTZcjJ5qcgUV8eu/n1Xe2cgCE6DMfbCE0QA/jG96GO3hQkgiKfmJ2rGhOUINFRPTAdp4G/WD+sZTEpMA1jN8Ov8846nKB8ibg4iEkFza/toDMETUawuGLd6Wdnm93zRSYO1EJAZUZCHwdaSVVpCyML4lKh5slEuvH1nCeazchSz0U3aE4C3pTfJgvqRe0wE9o83dxZ2mNhzfz7wmtb0GPWMFzKjFMAalC6L/zrF+JwJnh3BrL8XN6TWQcTRsdvooPQ1rVqCOXRo9xT+R2BchIIC/P1HJ22zjsaWTW0+YDO6RMcS2JV0qA1yp8JSbAtCUA2ZxP2EEjkU3iacXfmUMzRpSSTSzuxxSEqXbL4LBpOpVwkpNxH+Go6YvTIGPdcEONA34OYFPQHh2bzCUArDDq1NPo+JiIMSEoyxBxjunGTGfeMoeXjvMWoe2KfA3431NbTYTMPKytlnukfq2lGBr6KFnbtoUv/chXNokFqfPkradrznk+VU6dCxqto5wffR8UtW2jRz39Nvb/7FR34wudp2gc+QNP+zwU0htKPYbT4PHDVVVRcu4Z+dOwFdP1Rz4KIIROMUpBLV8+kX9yDc2dPoaktDfTLTd00FfX/bYVBOn5uM61cNIO2bd5DZ5x+NN1+1+O08vD5dDtKiYqDg3TY3Faqxxx/9NBu2tw8nSoky//kMv3B7quwBAecgtfUHkavQ3TY7BgwxWRQXjqj7gRCR1OiHwk7y9mmsqwp+TDViUzgeIjrpoFNFHtTfPtgCHsvdPV0EYP+y979LloAng+gnWs3OvV09QL0d/fQExs3UzsW8zJPnW4VpmSsD8etOp5e/74P0sIli+gnV32FbvzVT+gL1/2Azn76MyY3wTJHjY2OUOf2G2jvup9RZeMqmjZ1HjpNNaLD0AgNF/rEzlVVNYCfo/hsEL+t7Gh8mCpGO6lt/snUPPfpeBDQSBu3bczomoNwtZM6pZCJL0P9O24C6L/ljkPO5RJk+sv6IL++uCh2ftH26u3VFkQQqTKjn+l3oRFHLpMt9zPArcdaWaKAa/dwyfXdjjLmCDdx++ddwrI+QUcY5d5NjfuXINqBmHH8eaJF8Bp9T+YYNclBzgJuks9iOqtUC92tmV11vyblQRbIJfR0gvvMMrS3ARnSCBjF/YKPjuki2Iafvhq/0qRh0HtmhSSAdAbOU4cdmYRC4LsOIloNlZSA5cS/xydE5aBPFrfatUwGU4wQFl6LKKX2wX244UeTrzCohGjul9zDYSHvBpUTFkL8BBCYCHb+MYwLpJxn/9Tm5ITPxENBf9LezxUsIIC4SDYjMKY0pTY5MQgmBDrGXJeAgG0UdLm8ZpXUnbgpsguVKaUw1wGj3yvRBKebM8TLRXg0CpqR3U2wjZpmf9Kg9EtbPqUCEphkmUs36sqv2FHFo2j+XKJ9Bkq+FkDeBwitTo6FMtSQG6CJuizCFUG/1ftl5mDg26yE+uys41Rgq8d5C76MAcn9YfY9Atyg3Gog01dwrvyV6YECfSvVMUMe6udtAVQwUmLb9USXN36E9sXPfPFgQ5TvFPSfJvKsoNIGYbIeQL8BVj5HAX82+PCAKKzpsI4Q0aFEnQwAAdd64olf01FYHEcNXJOrJRjjowWq3LeLKmYhe4Ysrixex9gGu/fTjj1baCsWcdY2j1Dr9CqaNa0ZiwGrqXo/HsE3ova2bQ7tQ/Zw/0AfHXvkbKpF+8cq1ALzojt+PlIoYIEeAOLg0H7qGdpOHV3d9MC9Q9Tbx8ZUFyJzFpizLtW45+pjp9IRhy/AQtMF4iA8g/HEhodpYydKUeD/j6HFNFaok/MG+njjqEoqoBZ4d3+R2lEywu0lp+GzFgDeOrxvBl/r8DMMsNmNVpdTprZQYy0vcS3Sls4DtK9QoLPPXEzN0xqppr4RgAPdaZC1rqrAT1VdkCneHXwU8ykO99JIbweNIgs+sLeLenb1ENYhUm0BpSvTptCcZ5wCkUMXHCrIAkUGLyJb3Dcf4KY4Vk0P7/krHbv8tRapmONObJHYwmTBp9tJz2AeGvT/Rcp7MAHQeZyO3buWXoUyn8Ud26mitZVqjlxJdPgKGvnud4nQunPWt/6L+v/4Bxr89jdpvK1NevMXHnuMips3YLPeCvrj4WfS9aueTV2QG3ZPswDsLzlvOX34d+tofu04feDcpbRjbzd1DxSpCfM+bOEcuuG+LXT8nCZqaKynGTOn0B0Pb6XVK+bR0HCRetAXfgvotqOvQPcQsrqgEYN+caCT7N7jSCpmPs2BacgbdNH9k3/Gf69YtPyQuvr/9wO6uruoE6B/CVpsXvKud9IS8LW3o4N6Afwl0w/Qv2bjJtoPnRQTbDaaQY76cTy1WbKC3nLpR2nx0qX03c98lH5/x230ze99l57+rGc/ZfL0tt9H2x+8ihpaTqC6BpT0gFdVlbVyT15XMAY5YNA/BrA/OjYMmUD2X/wv1toV0W2qoUhtK14v2f4NW+PmXBHo+kQi0AngK8BhxQB3cqZ/EqD/wwz6J3gF/+kgXXxm/uBEHh0bsc03HxeIL74lEV/DRIIHDOAGcJj4Hz4l4Gnz2fKBBQBpBYJiHUUSep55MYUy6t/D8HUy6l/NWQrWUwCfQDC9nmMmRcGZl2M8/dBxk1454ECfiDt002W5VLy9nO/BnI8l3izBJE7jHDsCLWUu9kzfwTbjF54t+2jOpGe6LSkdYoYf51uGPcZFkXpR7pLRBRo5C5RQAcux/sn9A4IrGb2Qw75XOhhJhVcO5JN1bX49v6Szx3FqucjC7hqCBZdbzvTHRzKxnWb6iMJBu0N85bdJjU3WPlElEMFzIY4MEOHzNSM+y0TIpAhDhCWrdS7kPl9dFOVSla/jTMQ9VRrLzPlZQWlUSyyKiufKWO1HaGdD4vuGHXXl1LSdoR4o4Yc9vvXFl650PLVQu20KHY6xsQQJcYOR1M2LbJhgZBxjoKcD8ugEwqIkv7Dcx0eazDkomIJnDVp00Y7Xsiqo9RhcL1hOMVyoMwY1J/rpn5plidfm78LTCrM+HkiEa7vRE6Kq3AQBx996vgLuzBjlVmoUvF6Ob/+lKw4N+k8/+3QB/boIzBZE49b+SN6NGX8fSlCk9tvGYYbfnUUW9KsB8oBAdCpRZn7bsfZWml5Rj0f3ALON6ODCQeWerdL3fbQC2TbMizOEQwBl1//iZ3T3ukeodQEyxDMHaNmiKlo6axYih5nU2NVIU6bjUfuRq6kaNeH7Op+geUvaaMq0OVTfzJ02uB53FItFOVNXSbvb/0p7u+5Fi8AeuvvWvfTgHcM4p4KGh0cBvUHL6go64aQWetlL56NH+zw64rBnS5/5QbSM5Iz0wHg1/d8brqX1G++nt46cSOMDrahFLqI+fCcVBkZp845uumPPPtoHgMr9xVvRaaR5tBr9xscwX6JpuMc0dIoprjiSFh1zOBWHBmh4qIs27NxIt3X10NvedhK1zm9EFnEhdA9AGZ1DuHtIdVUz1aG+uKq2DrQtUmGon4b79lPf3vXEm2D1o4xl51+foIEDQ1TbVElHX/gymvm0s7AmtR/zR7/7kU6AGAAX0HWwdxMNozXmrqoxun/PA/Tac1FWYEY3PpVROZSSD2t9qvZc/3nbwfpDZvoN9EOOqnG9KtBgRn8nPf/h39DZG++SuvriwsXYsKtAtSjpmX3pv9Dw5o207/3vI5o3iyrXbiICsN/ZMpeuPfFCenDuUTQii91V3xci6/qmkxfQJ27dSs9f1ESnzm6mfvDj6kc66Nyp47Ry8UyUD7XQjbevQya3gR7YhVKSykaaDVr0Do5QPxaPjmNvgIrhESpU1/LMMEkOkv420K82QTyIyb7qdr6ZwPL/bdDvAChrLg9i0f72rzq7OwX0L8VC3g9d/A5aNnMmdR/Yj4C7X0E/wP7jGzdSR3ev2mHxLQG3iY1aPHc+XXz5p2jRsiX0pbe/iu7bvoe+/l/fpmc/94KnPMBt932SBvprae6c1cKj4QJ0CuU+lZXoziM7PrNt5Zay6J6H8p5xlPWwbCDSh/wPQi4P0JzDL6TGGSfTxu1bE3+qPJeKA2u3rOLq2qNMSNdz3XHznXTnJED/pSjv8QRPuYmnyTtfBBnwlY3JR5L+Fk8oB7KQGrDmvwzlpgkqlWlXwSzmUJ+ebS8eoJDYjfiUlRfieivq8BDefLqLqeM3V6cAMJmaBvrL0cH9Z8R/MTBIYoKAvoQWDjx5ao7nzGfHhJWHdIEAwtcQZNh1fEyBV+7a7UCVhPiKGE0/1da+KODm34bFnC/hTMOvAfiHshrjYwlhYpCk+Cd7gIzJ5dRpa/xS+RBwko46vI+BQUJnk/hAi4AD9VohiZvA5JA4Se4ykamq2IDuPaEERQisF+b6McVRDqTUEKcCHzms5OT/O+jXe1u/dq93Y2JLBJkbji2Ik/MT5gbu+rhsQiUgLowztl+027v7kGyrfqb3Dv8PchfiZbtLAvoDl3X+qfFQnG4aZxTiayvot+9MIAITPcvOdHYAnypOwjgdcio0qfLEA4OSWptKiZuMJ+n4jIE6Dy+7SLTZ5yYyIAKctDy1Huwpjw8G+H3sbmSysVyp8vrxGRnIAd9AQwNWGVKpwFoAoEAhtO9KjGaGf17bjVO/OBnQj9Ke087mTD+uwrT2Wnx/nOdK7vQ3Y860TOU2PHpMDVMUI2WTiFuWTn3r7qf64T5ksgFom9DdBRnt2pF+qsBivjFk+QtIuPb3ddP3rruW/vzodqquq6SZ89tp5aoRWjKzmWp6Z1DNlmaaAufcCkDQuuwomr58FRWrtmFnTzjuKizQbJlJNQ0IKHD3Ih7ZFwpDqCPeQNv23AgnvYG2bOqnnY+hJry1AtnGcdrcXkFHntRIq46bRvPnTQXInkJLZ55HzU0IMLCCpgCA3tA0jfbt3Ub/c8u3afW6udTUM52G+nupsWmAevYhA19VQ7996DGA/lHiynJ0qAfg5wAbGXj8ngJeLqirpyXPfCbNPXIxde7cQYN9B2jn3q10+7Yd9E+vOJqWn7iQGqdjsyqADwHdAP1VCDy49KCqZqp44jHUt4+h68xA1zYq4PziYD/17thLg3s6aeqS5TT/tOfjaUE96MAb4GIR4sBe0BSgCvxGDpPu77ibthb20q79HfS+Cx5U/niCwJTLA0oFLmaoE9DPx9ciCJm4pr8fC3lvAqhuQtBSIzQQV4n/VSHIW3ZgMz1t8720pGMbTcXTjfpGBIAD/ZJhH6upo959HdSO0olH5h1Fdy88gbrrW6SYYCppAAAgAElEQVSVo8MKvhbv6PvRc5fQo1gYfOKSWfSLOzegeKiSHsd5R6MkYxTx7EoEQWuHq+ihYZwLgozJQMwvuK3jha3cveZJZvq5pj8AAvEJBojcxySeXe2G0dkUfvmiZTkr+Y/50+mumsj5au1mm3H8PtaJvOxTHJqAfvxw954PAvQfPnsWdWLTtT4s6O3q7UdZTyc9ugFrMVDqI+Oz+zvwZ3A4F+093/3Jz9KSFcvpS299Kd2/cz999ZtX0XNf8MKnOCqitX95Mx40nopgcKE8BSzyDwJqthXaIptlTdsX8g4yFQjWxwH6x/hxGuSkiCBhelsrtS55CW3avd8wBw9HJ+DJnZjAcd5H/KG2FJn+WyYH+i/7BHbkzdnXDA4zSyu+ISBXv1/qx2MIkiGg4IjoWcqCPbPncp77Kpuv++jy3t2lz5Jt4vvsbi579tt9htJRR6jwwYyIUjh8lxeCEMAk0Nqv4/ivLPANN9MrxiSI8TQfBJiblvnivVYD5L2dzzvKhl08A/x1jkoT389DnsLnOuhkE39WYZGz3SUXDgRy8J7TfZMbSUPzHAJMViwrCV7nVV5gbNwpr+IhUfYcb2XspWFiPz4GPymXnO+JMeWPNm7dGEB/2oJJHnnwHPwRdSKkftm07ZMD3DBAAz+aTQVBfPOeRBjzAufMY8KFRy4JF9ympj26/Rqeec0GHdFZ+M62qbJ52G2qFKkVBqaMTKOx7JijlXdllcW1OKhkMbQItmac0824HJiXaGHqQLI8i9Ex88eOS5UsjdbLrSlwkrJAlqtND4KUABoJ4MKGSirZqRKlAhkCxYPwWjM6cSFuqRVSJZM7eWCUGGMvrwkBTQD7png4L1NDbwrmvJb7i4xHy/iFz3y+nEhmPjsdoP9p5zDo149jRyodL3eGEiUW5VE6eXY37YKjxsmMgpygF9SnQFnapry9+Uf/l05ZPhOZ7Hpk5KdRNdov1qJQprpYKaC0DyUBT9x3F13+zeuwcyu+R3Z3vLaXTj2xQI8+UKRjZ6+k49rqaApAbRvaLLYtXk6zjzoFdS0dNEL7afea+2jm4adQ88yF2OAJQBedQoaGOmhwcD8N9++hnVsepztue5CeeGgE5UGjVKgap96xKmqdPUpHHgkgu3A6+oifQnNnHYFyosUSlPCTAG5reOutv6Rr7v8lPatrES3pW0SjAN31AJY97QVkC4fp4fXbaANAORfutMDuVIM3RQD4KgCKNlDlqMNxzaWLae5RR9D+jeuxM2knyo3a6bbt2+j4s+bS6qcvp9bDlmBhKjLQCIC4M2BVJYC//ciuDBhPDRaeFgZ78aSgE1FNP/QRFAS7GlrmIUjA3UGzGgQM48hMDg130shwOw0Wu+mGbb+gbcODkBs8TeknuuSi+9WXuuNwOTXb505IN1FJAAv4VIeWnfPK9OlnudnbPUAvvOomqqrDzrvWijYvmNUAT80YxBTs1tuI/ui1NQDlaKU3BPnpxXk9DS00CBlRECPQ1RIu0Asb88zKMZrTWEVbOwaoG5nZOpQ+VeE6C1tq6ZyFLSh/KtJ1a7FwtMGuU0Y7RGp5wx6r6Z9spn/Lzi0yJslcJYG3qIIkGtzJlteFZf9LoJ/ZxvSSNn6m2ara7t21nFLc4yGtx5M7gAF/R3cHLZ6/mD7wjrfTUfPQlQmtOQfRqrUTmX4uy3ts/QbqRuY/MSEyVpW9CpqJ1pzv+dS/0VLozlXvfjXdtXUXfe4rX6IXvuwVBx1MABHhKanVmUPG1970HmqGjjc3ok0r84v5x082Af5lIW9NE2zDNPTsP4Dk/iBsUDVIhieSnkBCuU/FGLpQLTqLtvXzgl61ynHRZkJJ7wxoQbMARGtmwKb7LoD+yZT3XPbxj6ieJlndYMO9C2AZisSsqtlnub/kdkOyL+N7TQrUd7EM50qOg41ggcmWmUwQTqhfMAlzOXM/xr8dHgRfmeCC/JQElwbMUF4E0oA2D/gzAVlZevmHWdAiuMc77AXfqTN2wBz8fLhu1P04juxNHWs42K9CciL4VXHvlpDOXUD9v3dqtLUWEnXkwZb5+AS4ZwJ+seyQbtuV3DdLlXHZ/U26y1FLZd/kIBtwqM0W3uf4ld7f559pee93Sq6dkVEspFHQb4MPka4ZNrkfO4mAFBPjl5MOHmZ2I5xsNKq+RzyO3i/irUiQZIYa/OlBGQwcorPIoHKLXfWizlDbCCmM2cC8GXOvAfOByZUTAYjKcjDTHoW0NDufFSbPCYTIvlTWjCM6h8wrOKAyjiYdngtLAjiMJErTDOhn4TOK6eTt0MTpuiGzcDY4wRyHxDDZxbI8joMrWZCa0NrPdcOZCIfJg0XRtthYo1P3vNEgx6yJHa9m2MXCwFq8+heumBzoP+1c9Ok3oUwzOrEfcrZ7Urr41O+mHT/UhMu1ku49MWrPyhof/rvvfpPOWjkP9bBTtf4epzagvKICYHYUoK8Hi/r++Lvf0n/+/I/UiWwut15UsIsM92gFnbJiCV2A82fUVdDUpiZqW7iU5h13GtDxIBWr22kY5SwN0xdxtC8AeGSoF5n+fvz00MjAfurYtZEe/PPddN/dA+gegvIedsF148j8jVLbvHo69eRj6JijlyIDjfKQWStQw1tJXfsfp+6OXdQ3No2uu+U3NK9nnE7dNZvGR7gJZAMd6BylLVh/sG1/Jw3DKRcwUS4OwKxk7DMa6mj1yhXU1IiMNeY6/4jFNNTbQ0jXUy/KH27ftJFWHNdEy0+bTwtPOBGbUfFOtggWBPjXAnSg3hhPRrjGv4hymKoatKcBvTn7WAWwW41reu/wUQCXKgDtarSwZHAxPNSDzOpW2tqzjn648QZqnTad6vHUoBp1/S87/aeJZYrZSLUVaXcx47GzE7850z8X6ynKvfYA9L/kP/+CYK0U9Kv5HEPGHx0SueYHv4tsD02W9HoKmkXqxempnI0j44ozqRYAvQFZ2W7QhL8alaTMKL31uJnUBBn68gP7qAkBxQC6sBSxxkHNdhm7xwkRMdLcmYV35Z18Tf/mHVs0qE8cnuhrYntELXJ/u8VbunBJWdr9vT+U+/P/wJPxTmTUqwHi6iGZGLesVwEPKqdinQyCpQyF3GQfzF0cYrCe6V8wZwG99y1vouOXLKH2PbsRiI5QB0D/3gMdAvq9XWcm04/xVQPMtjU20bs+cSWtWHUUXf2BN9LtG7bSJ/7tSnr5a18X7s5Pv7jMMa4tM/hpe2bw/J0PXCK3/tZ/wRO1Y6ixfrqU9NTWYVE5WtAy6B/GepnqBpQJzliGYP4xGujcBllHb35tDCtyyBn/kaEtWF80RHsbXmvgOAG2ESLoGL1Li4Ntsfeqb3eivGcyoP/Sy5HpF6AeiZ7acE/QGNixgwLq0WGIvDo0Vz1Ub2PDNF4HHyOg3wXAjvJfFoiHMVkwkIcBmWsJ9ZwkHlSobqtL1vkpMJ9YuCYC0IfWnSjUE5iDkkuovdJxOf18cPKdDd8Bf0wk2lwMiKsaloIkvSZKIAH2q9Ctyot69DSzyULb7CsbAGZBf0Z1hbR6D+dFBvYavkwbp+j3FqYFzBQ7ZBqzMgPKTy2ByQflpQbMej+1nzp6sav8xueeALGKAPqDsKigBsAVhNxIkQh9OSFJ2/Z57XokgeuSXisLCLOOxRksZUZBgPWNZ3dFEIydadecdFwekbOCpr3cA1C0gXjm2G8lWWAXlYQ2ZWB2Xpzs71TrVPgmfmJQAuvDPC1OLS8g6TWziF3oIjz0DSACrdSxiqiIIqqaqPBEA5UqWKCznOcCFR2BSVkYo+pxqdXJtwHNdKExBc0D/vjUIB2bDFfuEkywz59LOLzDTc7eylMN84wue2Ge+OALnz109x7O9J9x3pkuyEY3N2gK5GVDONvR0I1V3mA56A98SEq+3FhlA0e95W+/8y06Z+UcqqhDqQ5nd8dqaBpq8lGbA9xaTT19vXTPbbfR57/zP7QDNb+jmBcD52oA+CoAljOPWUUvOG4xtaFrY3NdLU2ZPYfmrDoRJSL1NFS9kzp3rad9a2+jVc97N85FHTsy4hVY1Foo9tIost49B3bSvs3b6LF71tM9j3TS7p4q6kMtSCUag591yny64LknUPOUWqqvq6Pm1kVgTzVA/U7qR23/hk3rqLWihe5efzudsWsWjXUAWPa30IaOQXqwB9cqjtDCwhieODCIRdABPk5FycrqY1bQ/IXzqRr3aUTbwubmeiz83Y+nEzV4stFJj29aTzXTizT/mHo6+lnPosbWWSIZY1gUXN80Q9Y/1KKGvqayCWUIqM83kFwBmvB33GqximuRcb/hkUHQVXcO5UX4g4NYTNnxOA2OdNHv9txMQ7XI8iN7Ob1xHr3opOtNpw0MuJMxu5FpXiAqZoE1ftcB9M9pm52zHfpnOdDPoL6Sd1lF8Hb8vBZaPgPrF5pqUXo0Ruv39dNNG/A0hoMXAfcMxjVDzV5VM2li6PC7ko6dVkkvPqqN/uW367FYYqqMdmb1GH32n4+i666/m/7cU0lvOH0h/e5xbACFoE2uE7RN8BaeLhToxPkt1ITvhnHx23b0cC5X18hMYiHvpu2bNTBKNmLKZvyTZENiWVzveXHrP/Rl7o77oo+291D/LXfR+P5uGhsYpAbI5si+bqFD/dOOoerTjqUqLK4Wm8sAmvfVwSJ0bHWv9sHpx9c8CBjLz8dBP3cquvi1r6FTVh5J7bv30BBK+TrRrnMPQP8ja9dR3yAvlFUA5aU9TFsOCqcD9L/jo5+hw1etoms+8na6c91GuuRTn6ZXvenNogfDQ2ipOTKCQFn3aQjwKCCfrB8bRW/+9bd8jJpnHIsgnOW3gprallMVSvl4wfvwQCc26zogTxkKA3ukyUCt7TfB1y7iSQC38BwZ3omlJ03UXvsC8UEuX/LbCJYBQhiGN0SwGNZA/+QW8l760UuVRslFoz822GRTnQgU87AETNlx0qRD0GwpXyO2UR91qJdnpNPjUh+aemf3YQZHgw4J1rGnZikcyAP0Jwf6IwTOQYyolQwlJphiuXPkMwer9l7hiIVQdjEPFlwmw/rChEiaXAHoh+/jp9q+aNdBva7/LPMyTKffRNCf4gGRD/lvYtAfynbFtrIsxLv52Cw8i5goj9XKDPBg/MvMxg5UvB7l25MpPp9cpn+TeIRgj/wiqn0ir9l+/JE5WQVSteV/DsD5vRyTdIqxkR1EB5TQLkUTC2gavRnVBMRmNdB7yfLRWkcdWytFuxajpbBIN72xCUhGkU0YNLrS6aTKVTru1OJnuVw+IEgW0h7MaCTgNz1MrmkLCePuei7AqqVRRv3RajTw2blY6GGTUjOWk9Rwgn4eDFbgCdMn2blYlCQqpO8kJ47TPKMHns7TbNBk4zd2m7kQpXNFlNkY70QubU1CVGxjnc1rMqCfu/eccS6DftOZIAf+SF177mrgoYYgD/iZVN4/3I0UM0ONC/PdBi5/Zw3qzT+4hk5d3iqZ6zFk2Th3NqW+SfbgrER2egTn7N26ga750c/ohnsfo24AAgZtNSh5mTm9ld7xwn+io1DDXQ9wUgWQXQPg2zpvARw3Mu+1/TQ02o6s/xhVt8yWkpfCCDLqvFkTssSF4S4a7NoJp95Dvfv309Z122jdhgM0DOA5a+5UOu7ko6h15iwsmuWdMACImlqpaeoiGixUITvZT/3d2+jhe+6itfsfoZrbqmnOIBbrIgjY2lukrQAfU2ah//vAEO3efwD3q6RZLc101NIl9MSsAv22bj99qvUUWt6ADkMY82hnOxaQopxpsIN2oW3hn7diXDOa6OLXH0srnnYOsvyN9PDvrqdlJy2lOcvORdDTLBl/LjdicFIc5WcU7CywKBp0Y7qPDGGTKZT08FoA/nsUaxm6ujZTV+ejNDjcTe2Y+6O7t9A+ZCrrl86n1z/t90HWQ8Y6tWzu2OwocSDmSBj0z51RLtM/DtA/SC9Fpn/MM/04rwpCcSI2wnr7s4+iFgQebdOb6bd/fIC6BsfpWWceSTsRQH36t2uogLIhWQTAjszsL8uflFixXOF/bzxmOtUgU/y1hwHOWlqoEoHiMbMa6P3PWUWvveJ3RMsX0ult1bR+w246ANkaRqlQsTKmH9pQ8/+5Fx5HUxDojXM9N3j13uvuo/1Yf1DBsj8Z0L9jU+JM1Xiqr3DHldWbPBD8R2f6pQyEAdQIZB//SRECFKISpTWEz8ZQ+oYVtTS6t4OqVyzCono8PQIYL4KuFQg2oVhUMRV62YqnNcL3g7i8Cb7i7j0dCGrnoyvX2175cjrt6GOofS/WnyDT34VF6LvbDwjo57+FtXwfw6B8SQb9M5qa6S2XfQo1/SvoV1/4KN328CP0foD+V77xzbK+pbsLXaw4OEZwwLuap5stpsNyGyag/9ZPUsuMo6mpAUAfvG9qW4KuV0tFZ0cQJHej09TIQAeeouGJEpITnIzQVt1sE1Eyh3LBwsgOOmz5+bR7oC36inDDSCwHgsHfpOAQs550pv+jnOl3u1qO4DE4y847/uW66w5fgbqDfrfdsWlEKCkXuS7xmJlBqBvXebsf0OGqTgTf5+sjzVfosToi15+DBRnl8FTWxyR+NTfCiUD/ZCQ7yr8DaQugjCfZBKXRyv2niUNa1q2YSTGFgn4kbmQhOS5opel8jDaH8eup13bpirQ4eHmPJ0QdWKc4xO+hvzNdapSX7ANMEKTBBP9dFvQ73SfCYIewIe5rkt+K8SItQwCzcRuDfr9g6Q2FMPaxgH8DVSLu6kWM5zoZAVcC/K22WTLmUZgPBvoFhCbgsZyAlhcwHUMEz4GtNmkDaOmiOiOIC44qmzHJHaSPXOVG5pqOMVU2Vz4f38HHngf95RiqwYnUnU0E+g8SZQRaSIOZ9H4K8IVztljbDY18aEKTDZ4ieDVK59igimxMiO+VZNGIZUBQpGlQTCeaXWsi8G83Un5bEGfckQBVFFBANIurgQm89/ULKQhXtuqsJg36zzlDh2AgToJbkxXp2mN8K7f2RFlmi47syYPYda6LFoMQOwLliCx/3v7TH9DTUG89jnrtUW6rCUfaUt+AgIZLfFDsg88K2FBpG3q3/8/Pfko3PbqeRoD657ZNp/e/9mV05BFLUOABmUKby7ECWuph0W89Fq42TmmhmmZ0AGoaRKkCruHrLRAAFJEJLAL4V6IFX2GwnYZ60B60phU1u13Uh5r6AnpzN7TORAch9GtHtrkSoJxLPaowxobm2TTQvQ9j6EXgMQWtP4v0k19+j0a2jdKch3Cv0QYqYqOqpVicO2vGDNqxbSutw+K+amQeW5oaaW7rdLpp2j76MVqPfmXFM+iIpjnISmJ82HGWqgt0AJnFHehg8sMte2hzRQOdvryWPvyhi2j2wsOpBmCjiLr9ximzAUC43IcX1tbjNyggvcNhqTBGLvcZw3eFvi7QsFK6Do0C2PejfGjfjtuop3cr2pV20Z+61lBd+wjt3ouAYWULXfLce0V2Mk46ZVpw4v6hAQvIQB2ehMwtU9PPCsOgX8p7UJsvHVFA+wvm1dILT11Cv775Cdq3s50+8p7n0ls/9QsaXLCAzkZZ1dsvOIY+/+P76N4O8BadlFyVxHqI4R+jGQDpTSjretupC+nqn91Da/AU5Nw5dfTSUxfLDq7rN++jf/3zFrpw9TzavLuTNhdr6BPPOZyuvOZ2Gp2DXQLQgKUbC63fc+o8OmPZDLrsqhvpZeevpKWL2uji79xFPeAX1/dPJtO/cQdaNdrD+Ah23ISUC5bTAHiclqIs7R/xCuBpqEAVWBU/NoT5IODl1qmSEBK/bvYO2XzuWV/Bi625ugkds8YB/PnrUehMBZ5IVaNFLtO/EjIbspuTHLiC/g6aiw223vayl9Dpxx2Lmv52xMUF6sYi+B14z6B/BDwRHrvdNH9eDZmejg5fb73s0zR3/ny68Vufp1vvv48u/tjH6XVvfbv4lt6uTpH5agRq7r81Y2mZQ0jOKGzFKBIEGhBg4f6dn6PqRnT5apgGnW6iuuZZ1DLrKJT4NCMx0Ee9AP38m5e+1+K6DMakjS70jjfw6sfaoPHxdpp/5Ctpx37tPJR96UQcYzjwj8Aw7lVyxyQX8l4K0F/qLhO/KCwtjcwyftzsvStXGogIvcSvsuzGjTE9MFA/PvFLs8LisQIf5Ghfg8BfJclTGauPx3RciZbFFukdJ/oqi0EnBv0i+RxgTHyLCScYaJ/axOTGmqBk35eiFUcb+pmXBGfWxjHdcJ7W8sP/CeiPdFB+RFmKWDedh0qYl7cFKYjQ1viSC8jsNs5zLfYq5bOD/ioB/dAh78xgY3NZPxQOT+W3LKE9oHAaG6MC8Df+YSHvJikH9QhEM5MRhIb3chAbFs+kKuD3TKafH7YQxzNOIV4gXFZaFF/yZw7WdRqGrUvmdGhhy3AoKLgCQNuaOdNCj0swYrQYQLuB1HA1fxMEPRoGF08H2MH5i4KawCa09EkdTPkiIJWLZNtNpkpixiEGX+X1jb8PC66NXw7oxcjYvMICJzH2av7SqNSBtDqEeC8zU8Y7CwRNntIstxqp7LX9QjIHzqqJ1Cd8NEK5M1Kjo3cMA+cpSM2n/ROjIVpu89CFgqpQ5qz5fAv6EkGZHOg/6wzitp1ucH1xklIkOkoeEy/u0VaDGUWQcYQ+vqpGtsDMg2Wjo1/T+M707EGJzDR+bI4pFAHai3DGTei3Ly08uYYdWWueP/fX70EpQidKfIqY/9zZM1GPjr7vyO4VOfuPDK04KQAGFCIgy4dyAAQPhWoA32aAGC4a5+/5kT0DGAAfLhQZ40WjKJWBlcViVu4aMgoQXk9NU1CuA3Da3blbApgiZ3zxLS807u3eI7Xx3bseo5kLTqQNj91Pt3zvLjqirwYtPSvp+DNOkTKRzm50IcImUcMjOB9zrUY2vAmByKNVHfTp/ffQ1Qv+iZagXrgSTxK4BeAIFrF2dB+gv65ZT9e3D9HO7mHg3XH651Pb6D3vfSGePizFNbh/OAd8DPq55AFz451TYXwL6BnOfqaqbib1IKPff+BhmjrzGDyhwCJj0Kevp512bf8z9fXuxkLeAfpz+0Z0xcG8AAT7eyvpM2+8P1GEKNsZTcw4ufhNPWh9qEw/g37JkqJE4vzZDbR9x37ag4ambzxpNi1Hl6R/vR59+PH0Zm7lCH3hDafR9396N42h69ItW3uw1qKSTj+siR7Y3U99mPvSulF6xdMW0o4t++jYo9Gq8wfoAtXaSO/B4uerfnQ3nXHCEurp6KFf7Bunjz1rKf3mhgepe+o0et8zsQD0OzfSm153Pj26bhf9eM0B+gyy/P/+X39Gp59m+trrTsH6imF6x7V3URH7J0wW9K9HFygOwtlZq58Uj2CgIvqVrFWLwP8flekXdUQmfxyLmzkTjpS0dCeqaME6ES+B4b0k+vupqhl7TfTjyRA+H0egzWsb+GlAFUrlNOuKeUB3xgbQFWsOns5NQUcsedoYplveaNunvpB3DlrrvvUlL6YzVh9HHVj30o+nDd3QvZ1799FDT6wTXUsTGWxDJfGGe7VA/t/yoY9hK4e5dPdPvk23/fWv9MZLL6U3v+u9IuM9nXhSgWPGMM8Cdl4eGeyDXg1gLwu2EfzUC2U/vE8Fr3Php0gY/HD3FvFLtcjiV0I+GdBPmbEc9gPlc+gk1texA2SDbUBgjQpEmTMD/7r6ZgQPbJM2YU+NKTRr8T/T1t17ExpkfXi06d4WWxcnp0BO+vTfeujNuS6Tmv7sK9DM/Zn7iDJcSX12CfiS82NAr37M8Kc99Y1+oDzLw6J/qx0PC8cVscaXAqcS31yCo+ycLKDXy2Q+88DBfFScZ3pTnd9ErxSblbufn5cH/nFejFFsjx052EqTE4wTFm/jO9nZ3oIDD5a0XNZAfwojcLW0oUcE1oo7/VX6LsEYNvcsBbJ/eemZB3waANpcLFgLoN9OTWmdUjsNPg8G9DPY3C+WPyEHNgVLbeJMv4OxgMsTEhholUkYuAqrrXOgP9Qp8/V4otaJJCMw5bQnAUXlAPHBBOnggpiAQVNEZUPKalWgVKwzEb8/TgsnRWEQB2EgU0uaWHAT/QzzMoOQ6m5ep0wZy4F+k53MuBUIa1cQH0M5WgjoN7Crkaw712SW4p90QGEnOZuL00bOTOrUnV4WHgSqph15lD6+Ql5pENYQmEIHThgdPZDSOeuY9KmR8cgMrMUQ4gBs26uEDj4qC194CHm5+xtAv27OxZmJaHxDwOeUSMqMAgAwHuuxifNn+tsTMe9gUWa4MtfZaMHZ+dCd0C+UEgwXUHM+gBp6lGtgU6pKdMtoWfMnGjj2hejJjjIWkK0SDr0GP1zPP84bUyF7WcSmVMoLAGtu+YlWmExrbsk4VOigGpR2jBS4fSdnTzRwGUCPeCQ2sVFTK9XiyQDnt7lbzBhKYKoAeqpQEsM8GsIC0D6Ui3DteAEOnueJXjXI8B+gA1tvoWkoC9jywP20/jd30eL+qbR41SnIejdSFzaG4k5AdXO4Tw/O5UAD1+hDRvPmvdvpuxWb6V1Nx9Kzjjoau8fWCagYQZnRbpQ//Pq+x+h69JEfh64WAMgYeJ2+sIbe/y48GTjhNGpECQuX8FRh0lz7ySCFF+8O9e9DALQBG5SdAsAzjEWIKNcY2kUNbStBo35pU7p1zS2oTe6iESwm3oVSpyeol9A0hTY/3kVXX7E2qpzoo4d9/rHKrOtgahvqQXPO4Ja+vLznRmT6sUBSFqdxjIUWpqzxCPK+/IIjaOOWA/Q99NTH4gA6Glj7fS9YTb/67b30nGcfT5f8+5+wZ8FM+tSrT6HPX3MXPdQxTFe86Bj61R8fpcd2dNHFLz6JvvD79fTS1XNpf3s3/XDzAH3w6Yvorrs30v0VTfSZZyylD//njfS8ZxxN5x0+g+aAJ0+s34FOScP04wd20Pufu4re8B830SmnHk6ffP4quvOBbfSJP62ncf7/83MAACAASURBVARokwf960U2IujPwoo0YaAWK77472X/qEw/60EPAG/vADaxQ9aeM/d48lWJDkbjsiHcOA2u2UBDf7iTGo9dQRUz2pDhL1L1XHTUasGTjnosGAdPOLimgWHIKLpEIfiun9FK1YfNpMo6XMMAwcQwSufqoL9tShu95UUvpHNPPok6OrsB+rFJHTr27NzXTg+tWSvrdtJMvzSL5iYNAFJNQN1vePdl1IDyvnU3/5LuffB+esV73kMXf+gy6BAC5Y2PC7gfQ639KH7GoT8FtLQtotSNn2Lw/hYMtLX0h326dlyrRIKhqqZRgnr+vnnaPGzU1STWeLgfiQboZ1EW6hektJAXAPM4R2AvCiNbaO7y51DTtMNpy47tOc7ynwbsFckayFcgHcCUYGGU96BH/1MH/aqd6StWGiTyVuKr3VcmHHQMoUZAxyl4yss8NXBxX53HOfwUkhsIhNSBPaFWv2ADkF8eXOSkR64dAX3erkyECeW4BGA9FdAvymlDnBTo15tmaK8YJWISTzjyJ1kUZ4lQljTHLGwXrcwnbDqakCzgowRnOn3ywF9stY0vb3N81JG28QgpJGLbYYu7laYuOIyH2YYbf41IE4P+eKdDgX6RtawAZ1lfAqgZ9G/fjEx/FvSKKpgQOX9iLTw/7kyyqnZc2iNVAI1IfA5s6YUTmqUIWRXQv9bsuSpPZFCJKCcf5E1oFBX1xtx3XgGMvjRr4EokYJXtGQueGDd14KEOnQfmgiSDVGornbg0QyPV2HbMv/MFvHF8k1EMpUOa8fUAw0Yv9+I6STUKlt+O9AhariTX7ENqrAyQ8Pi9tCSA0VieJZSyoccadc76ptkGL6FJutYktPFB+Tkc8SrdszxLjaLaBAf95nDCheIiZV+068rGp3gXHeUyD0Sz/U6rIE85cZpc9x7U9GMxr2taME7GfxMt+VrKfFiogrHX0+ITFCGSyJ2UIwWZU7mMcq885mMWoL91xz03EpcUjwHADwJU1DS3wOFOoaq1d1DTL79NA6/9FBVmos6YM37urIEcObvPj4vHABy5dSXvpVuNvu68eRaX44yBL9xyrx3dahqno0c8AEMDOpVwdl9a0YJftQA0bAu6dv8JpTtLkAlETa50gUFXmDrs5YrWm10H9iEwaEIZQiemxztyTsf33LoPE61swELhR2nr939Khy87gRoq8YQAXXUGseHT2JRp6KGPbCNAUiXmuhWLFa+550GavWQxbengnTxrqHl8gN6NhdRTESAMorPQw9u30FdvXUPrUUvNNPPWZfUAy6fNq6Z/QivPZ770TGQVz0GZQiccK3f0acJ9EKxw6YGMvZJGcX8G2N3t+xCEIFCpQ+lDJ3qgd26RfQ92YzHnWHWRHsMGYruGkW0CkPnUu+/OBJPpEynVG9VPp10q7w0InCYG/dy95yYASC7vARjAvDhjCk5RPYK877/7HPrZDQ/THzb10HGLW+n5Jy+ktWt34InEEB11xDz6xDV305svXE3nrV5Il37tRlp42FT6pxMX0xU/vJdOPnwmnbhsJn3thifok684ka7+9SNYTzFG//7G0+g/f3AnPTJcTR85fwl9/PpH6APPW4WSkkV0zU/uov1DWECMe920tp2ec9x8uvznj9KHLzyOnr56EX3zR3fRtZsAEvkJzCTLe9ZtXxcdteio6SrrTVIKIZIvvkABgTvwp7w5F9vCxOykrlkGgYBxZEc7AkSU7nC3HgBsztBXIkgcgw4N7tpNtGY7Hbj3YZp+wiqqXTyXKuYg6J7PARyuhkB4fAD96BEsjFaOUtfG7TS89wA1rUQrWWyg17ACC9IRQJQ465wt4j87UHrTiQXuLQiK33rRRXT+aU8T0D+ILHw3evUr6H9CnuSlc/IUCctfIwTnFW98N21/4E7sRYGnWQhmz3/FS+nij16BYKSPHr/rdyjX2wN9G0TgXoNum9yGE8FzXweSCtr/n7vt8FM+989sL6oR/FejS1ZNPTpZwcY0TJ2HDl4zBKKxfeEgoojF70gDoNkR79hcoB40BSgWO6lt7hE0bfaJsru1LOjOzV15rsUS+l+CGexYxb8M+tG95yln+ks9QalPKu8tXCYDCJcxczCUTQYpDNIyXccfsexTr81ukAEhJyQklcd2g+20tTrPJKzkeMUe4VUC7EqF6WABQTnQH3xlBhvm/HXCF9fPQK1SloXb5EenY9M5hTuIvlsixcbgyT01F57x16txq+zYflxBdkBGAoDkJtlbG90CPhIeRoykR2e74gSG2ZVimKIITPhsAYAEMWZghK/WTjSUaZn750u5jIchygIdo4scEMfvdtBLmFWGbG7looRknkLmTds2S2gjg0+IHkC/00kInbao8khLAXB4PMV1mgL6ZSZK+FQo0/clTLDJG+DNTMbmXUack4984so4YYIFD/yMP93VMWRmjSnCMhO+KBoudmJf9CXyY39g/OqErK80UzGJVtOsvTIlrwl5c2c38FsFOhhjzAC6wdEMePnsgcQtzmw+yhlighyJZkwSLto/U6Aw4TCe7PjTpwApsNV2ai7I2XOkqZZl7kuzKjF69/ExhfQ4562+lflxNt2NqZ3gx8eMiUiRKI1uAJIdT/rXpEE/l/ekUmcBWKp4FjdqMMb3NkMQxudzMtAvsmc8yFp0k2Sj59TRfTSEbjVTW9qw3rYSZTODyKUBFKLEpnr3Wqr/7ytp+F1foiLqxflZQhGdZrDEKYwB6zHBHn5cz/XtVgcJ3SjiKQBn54tjg3Tf4/fTcaevxN/YKIt3sgWQGQEYH8UCzmlts9DFp5c6tn4W4BwZ86mnonXoKgBoJDYP3IfPdmKnzTOxuG8lBo4SIGT8hvvREQctRkfRn3u4b4gGUaf8x69+j1Y2N9K8ecuooYhWmgVkSOfOpZrWKegQhA4gKNu57o67af0u7N65aAHt7C0gMziFsAaJXrhsCh3bgBppBAnXo+TkV+t2SkPAEueI+7/q/Pn05lctoUVHPx8gAyAfS52bpi2h3gNbadMdv6OO3U/QIw8VaBrKnHZtqqQ5s+tp5EAfnfjmc6l+LroXYUHiENYj9CMo2NPZS3+4bRf1IlDCJejKD9wTjbVzL9G7VJuV73EPhwbO9GOBZrnXXpQ5vfgbN0mHJn4qUQNZqcMPWEbzwO2vvOk0uvZHd2IH5MNp4ZwW+svNj9PvHtxDF79oNd1z33raAlq+83kraVZbC73nyhvo5c89mvbtwhORR9rpk689GWsSeujqGx6jT7/pLPr0d2+n52CtwHknLKQf/uYBumnXML336Uvoyl+vpctfeLQszH3/1bfTkiPm08decBx0dxz1/5W0FZuZVeBpzMIFM+jT/30L3TXeqDZmsqB/xzpJDIXkQXDx4GPSS939h9tV7/j1VEF/tEsGKMQ2quxUMMhCdr6wcRdkHmVvnJnjTjwIrgsofxtFWdwASmqasEkWr12pXTBTWyThWC77F8DPm+Qxo8Cvrk1bqXf7Tikva8ATgSnLFlMFNlOrmY0N5PixWTnznwhEJ2r6GfTX4h7vfs1rJNPfid2nB4aG0aZTM/0Pc3lPrkOJ9ilHmRH41ADQ/7wXv4Ye/tMvscgYT/GweOP8l1xIH/i3r2Nh/QG69YdfpCFsVNeAhch1zVOpARl7DnCKA9i4jjcBrG6CvmOBP7plFbDYHkv8ZQ1DTUMz1U6dS7XNrVSH8sI6bOjXNG0WNttrwVMz7GYNvR8v7GcLgHs2YO0zGgEUu2jqjEU0HTv5Vksbzwps9rdJ3KJDATHP5j/Ut0WCOLlC5hYf3HnrkwT96hjDReNb/8yAWvB5qYbm/bf5FtFtd0CKAUIXQ8FNBggZK1hnuXSjRj6eg0zdRVZbQ6qr4oScAqkEcuiNEoIJyZJh6rFxPunhZQ1OQpOUHhNhIr2GokG/jxaspq/ywl0Ok4az7MtIygR/4Tst09EnTfrOSmfxuWf647oHG6XjkBICRgb7Vw68+XdyZz/QZp2lYAb0y/i8nFzH6QlkPis8jTAA4995cJvFh4r54vmluEXGKR8rxRRSTGBUEplX0J87gU9z0K+Ld5XJ+s/BnBlK+S4KukZbWdAvZwfKplpsgw2iY8eVHhIoncNsGYbozI3Z6YJOJp5vMiZjMYBlBErBsd8oki6OMTy98GgmgP4IJvPZPr2e0iebaS7NdEc6ZRmcgl7hARsCDCsD+l24jQR+Py23UQFy7gViJm/CY7HAS87GK2DNvrLjDk8aTOA9tA00BR/C+GXhsGYyMkA+cjcTUOXFV4Jf46VLo2yKYZlBMba2/bbaPJl0jPrdOaZGX4kuF54c6EfLzrPRvSdVInay9iN39ffM8yCHXndrWcsc6GdjpTobF2Fm6a68KBxYT503Xo+ylacDkKNVJybYD+DP9bS1PXup/rorafBtX5WFvmqW4Wz5exkLQLriEQEqvOBWIn6AG14boACrSNf87Cd00aufI/W3zKs6ZKWr8WiBnxzUAPCOcN3unm8CGKE1Z+szqLYJO+TuuY8OrPk+rlVDs464iJpmrJYnSEMAhgP9Q3iCwK376mj39q208+F7aOPt66kXWeMZ6Axz5IJZtAjdRapqp1EBdezjeHKxd087XfVrLFQdxBwAuPYjAzsEADyE8oCzFrfRu1ajYw125f3r1j10O7YjePBAv9wj6K88jaymr330GXTuGYtx7wbsToxShSpkW+tRotTYhicTU5DN76LNazfQ5vsepjW3PUJj6AY01DlCjcheYm8xmrtqLnXWDtLPb+/GjsTYfKiuSEuxrcGU5iq64r0P2e0m1omMPCRukVuaTgz6ken/xl8A+lvQqQhPUCDTvFKjBnXRRzQU6V9eeiL9xw/uph6odu8BlHtg4fH0Wa108XkLUX9/K60+ZTmdfSz2Ypg5jT70ud/S219xOv35pseoGq1dX/z0I2nz1na69sYN9H5c56/3b6JzTzuc/hvZ+tPR6ehHd22h560+jL5943o699j5tHnTHnoUnZAKkJ15lcNU0z+Azc1q0EFqDm3dtEuu/apP/ZK60VKVe/0/GdDvmMHtgQfqYjvM7KhM/v0y/fpEjZ9xFakST75GsSMzbyZc1YQnPuP42d9Pwxu2gFaNKPVCeQu3w8UgxhDwDff1Uf282VicOw2glktisHKCO/ZAxjkwZj3i0p4C1tp0bNlGQzv34iNs/YYFzjUAynXTpyKonUZ1Ryyg2rYpYgsPBvx5IW8n9qEYxzg+8s530tPQvacbn/Xj726MZfuevVhngU3qIrnMLyjo5wx8KxbyXvjqt9At119DPfuxuzTG88z/cz599r+vo/27t9GPv3gpDfZ2YO0M6u1R1tMAEM+BZn93O8qWeqkV6zrq0SVrsH039fdg9+p+bMZXRHkddGsU9ofXkDROnUotrTNo7uLDadZ8dAJrgM2oZXnl1p28iV8bnkTW07SZyyTgrkZZkE98w7YN4X20d8r8coDffaTICMh3x213CPA/1CvU9AvAlatErxPeRvicCUJy/qk0WVUKuhz0h8RYsu4sdnfTqgPPUPtvB/1OBA8AJoHnkjnppPz+aaxzMOBdCvqVJiWZfMMGDpTdr2cy5RP4sskC/5CYtXmE2nzHopLOV7/ogFrG75DVuZzjd+Ik5NgU44T5OPhgv+yYMtikHD6TIE1vHPw9Jz8c+9g9NBi0pHhaGWDCXhKsBdDvQZ/dNwOMXJ51VinOLSPgGkhsRnlPRmFSIMyDFdCvVNSMZRYIOsARwGKATqpQnZiptNmNsjdU9ffPUoPv4zq4kNp4nBBlQb8zLoXyMUaLJsCMDY8nKQMK2SgTqCDYZrH9LMWOKXjL0ipEdDaMiYCvEEOOiddyKmkwpqKZVUS9qAutA3YvLWDJDXPKo2m/kwNPUfK4PiH/xEKAqQU+/vQkUs5tqoWIKhh6B6OPtK6Se6SGPSfYbrCSseoj7EQWOWuigiZI1rtGOXiIQqV0Kcn052Tz85PcnOsMLOYNztr10AIrmakpdwi27FG1ZkZEuJS+LnjBUDmxlBZZ56J8v+O3P6eVhS5aesJqZBeZhuhQg5kPIBM3pQabZP3xezR00b+w4uJHS3JYa4tYoCdtzbCYjunD3TgkJOAuPgBrRQ8C8Bj+uh9cS/OOP5zOO+cEmad04ODW9RgTbwDGGcTO9l9jRd8+ap77cqmP58DioV99mWYsPY4WrH621OMPorNOAdcHpEI2EptdcQcgzHvrE/fS7vVr6O7v30k70G2mGYfMABg54diF6Cd+NBVa5tD+LQ/S1255jDr70EEFjye6MddhXuwF03L2AnSLOX4VFjNi0zBk4jsxtz/uHaRf7O5BUMALlJWwc6Y30vX/eSE1NHAHEatPRovOqiqAMHQdqUHNfB12Fa0H+GfZKGIdw4O3/YVu/M4faOuODiyWRbAzs5mKrQ305es3o+1ogZYdXUXLT65GsDBCX79ijchdaklUpCaQ5ScB+l+KTH8VMv21qCfnLH8tkha14N8xUyvonRccTV/9wT3YdRcLuDmKw6sGyPWVJ8+mq6+5lS5+0/l0wx8fpotecApd8/P76LQTFmEtwChNQ5vPn/36Plq8bB71oYtSBc5dhl7pf74LQQ+A3JELEHR1dNGWoUrqZfyOtSCj3OGpvgb8w5pWLFY9Chh4bR+COSDNNxw9nRZj0ff/4+w9ACu9ijPQka56L7sq23v1rtfedV+aAduxcWghYIghgYROaMFODITAg4SWhIT3EkqAEMABQkkw1QV3g+21vfb23qWVtOpd90p637Tzn/9KW+DCWtK99z9lzpw538yZcvtPdtEUfNY5yxAX6eICaivmVtO3b90iVu7ZXvth6U/km9UKCYeAPREOCgPH8rdKuN/Lp59FhZxfRH27nqHdP/2xZJY6evQkzV++mp7/uj+jspoWWPvhmtI3RMUIvpWibcx3sJhPdvdJykku+sa8jOINsGAz+IdrHNJmTuBGixWAKQTaDiGdZjHAfgl8/DkQmF3xCuGeNgK6N15+ETVevMrcS2enD7/Llv4+gP4h3Hx94ROfoEvWrEWcSS8NIlVoZ3c37Tl8lNq6zlAp1rFYqsqypyD2CfYyr1UJ9tSG9ZvoTX/5QXrwB9+iR+6/m4Yw+euvfR59/r++S08/fD995vb3U3tnH9zsULcDsTktcxuhoGToDNLmTiGeZj4qNs8tw5jrxhF0T9TZl6GOEXjqo9DfGDocBm7N4ftT7BqE2INVF1+KbFkVNNF/Cm6Q6+mql9xA1dCeSwH8MwgEzq9Qq6BfZYu/9Gzzv4I0jz73U26aHn3o0Qty7+HsPb79YpaMQa52cBaGjXoPQD4PyKgdR58Plv5kGgZVeY08wYOekcEQJmdkfOAZaQxLzYaDwvhli8ziipJiL207bidWrNKcGOOqfJo4BvHzLDnzYtB/NlqeE/RHA9TTMM+g4oBfTjU9+3kUSu8o810CKJW9wlqFA9tWOz03bS2ZV5omKc7RNp3uBvoTN2NVAILSZfPwtXbZl24/Hqdx4yzsmGA849eYD01U5rcbL/xM0G+k8MmrW4hOLhUFLczjGqAdexw8FB+CvnvzOCtvr6RAv2puskw27pmMGk/IQTA3Eo+VvxPytUfj1KlYm1FD6TFZQIaNO1T7dX4IJElWJAHi1r6AbG5Hkjwr49kvoX/n/rPsAocTiXJgm80YXeZi9NYm3N1IhYnSRi39/LG9mwcmfXltizHYFE42YWvz4KdDDmdtzOYXxUlEINqvYGMB7uJbsqfkgX5VIhJes92kK8VrG40/UWhcaCZ0CAqFPKTt6X6M3dGctWIBO02/E+i3JlJras3lg/6E8i4slcYhe1KQM77i+r18pZDfO/CVT9NlqBNQBMA3LVfCnHuHi2gh8LBtN9Vs+zWN3/xe5A2H37Bd8hjziaV+GkBA20a6TwC3MRSjGoO7zcBzyICBK/6KeYto/5G91FNdRzdcf4UE85XBui8ZQdAfB9COwGf5gbt/RG0n91B/djVdeslyuuaaLQj+Q9aY4XZqaL1Isn5wdpDB/g4oDNUootUPSz6KaqEwz9R0CXUf30f/8/k7YUnGrQGHGkAxmIuZrGiuope+4DJqnreUPvHN71Nb9wj1c0AvaDsJYMNePbe0zqGtcJdgMFoAf+MsZP0g3Jh+1D9Fd+09LmNlxeTlL1xBf3f7K6EYHAeF4MPP+fiR2rSwkC3+yOKD2xBOdVoMJSCDdIMZKAJcyXcC7hPHdh+ibXffR+OHDtKawVq6/TDqEnDmI2znjc8vpraDObr/gT0z1ijWI891s3c+S//rGPTDp78ctzGluOngGIUyWP031hbSn123lr5w52+JGlF4zBQhLq30wmVVtHR+DZ0+PUT/98gRmltbRK++HtZh+KYPDo3S/Y/sox6kWi2vLaMa+Ffv6Bylmpa5Qlf2C+d/WfybwDwnGLzDfYyLUzGfZMGjowP99K9/dDF9/p69cDMZoX9/61b66L/+ip6rQhvs3/I7gP598OlPGYyEcLx0iRIlfCoSIH3YMj8vXbg0PgbO/TuLFhVZ+M8k3FWydPKBX9K3/uFTtP3gIcTpFtKaxfPo1re9F9Wpnwewi6ujEQSgNsAFBQrvGCK3s4gZ4RS3JfDLL0F620keLwey820Bg3724befY/C35xEXw+o/PYHPYZmfYPc50LGr7TQVzZtLl739dZIRZ5YzPcyFA3kZ9B/d9iQ9BWs2W9S7UZyrGxl3jp06TXuOHMatFVLeot9+KAIiVaxBXrMM+KYKitub33s7PXXPXbRj53NUCiXlklXL6Yv3PkR7tj9JH3v/u6FA9KOy9QjVQTluQWrfcoD/LhT+GuofhDI+TQtQF4J5UOKisMy8XyehhDOPDGCNkHOLxrBvJsGr85euoHnLVtJ+3Obd/JpX061vfyfV1nNw/uwzFdCfBwhSZ4Zns8lbYZPs9MiDj9CjDz96Xl4Q0J8n9mcC/vCNs7Z3LsAcPmOjTwRW5YywM0x/+vmst7/hXHTQavwaBmFn7XlBv5/VEd4yXOozT9Hg7IBfNkqKBvFfSX2dAGyi23s9bx2PzEZIn0c47mdjjWiyDvwTDGPYw+JMAlYIMoR7zTv/ZUbpOSnOUeyQ0No5ix/IY0zHjda0nqPWl+GtEK9ha+4AJt84LnJulgXN7zL9lZgCEWVjRTGPx1P0t8YE9KeZXwmhL2PO2NIfB8KadiVuJiZVDTqefRPaqagC2FgyJdMjoCaEPBcDhe2jBLQNxU2HFE94fkZgp8+OG3ecac87uytotlSfzEICgtUtRbVxFoARG+mEonmrhdV9UIU1Arfr15JFVwII7axCpQsDvfrWT4OVP4oQTzRHWzFRCNTXTX/6mByRqgDKf/nh6h/JHA34+7w01WHSjwZN6hyTa0T9Qgz6/flgs7F2vV6Azz0QwWgTsg2ZwPT5OO/E1E65CPCGCvJIhaqsp6cFDZNPNh7P40JB/9Vb0z79ShQDKCZEvE6FfCYLmyiSGoATBX3LeJ0H7Gcis1JLNfXdz1Ed8nUXlaICKHLOc7aNcS7Qc/9DVLJvB1XBHDdeMZ8KXvcaKt56uVzzS/pjXDfCOGd8wcCfLbec6QYAD8B/GNf3vb+5B9f1OLhf+hKqW7kAoB2AGkC+pobhuDAnPf7Ao/TFL95FObiU5EbhWjINazhcVRa2ZOiD73sNUoPWIO8/+3fDex7FvLhO0TSqBhcU1QJkc/AVAnARQDg80k93fvk7dP/9e2nV2iJafGUB9e/M0KbBKrpy8xV4poZ+uu1pevDpXdSDNiQ5KCayHhli3ombljoAE/Y1noSVfwyZd5B3hE6hEugnDvZTH0DdCwB+/+CV6+j6m6/BOE9CIEDpAMgvQNAwp+/kvTwle0v/cTYSTnlahODCTDFqFkABYMIN/vtdVPed5+gdBV30U6QS1crefFMyDdcKWKtT8snlVbLB0sDf9zxAvPj0z1aci6ijf4Ru+dKDUOyqBPSXA/BXAphWYM7L4d7z5hvWwb3nSShoiIEAGOOsRPyvqmCCmmCZ3bmnnZqXw4WkNIP0ioPUeboHVYoRcI38/YVQBidgdeaCahOYTxaMwGvCYD+H98b4fQ5mBYBHcWRTBsA7/Dv+8/LllXTJ4noA5QzW5hj9cG8vDaGI2hQCwX9X0B/LQN4m7s8s7/tBJoAnOgOMtEsXLJkpxM72Dp6XqsIYY3YAAdkjA9Szazvd+dl/pvuffY7mz62lj//1+4HvK1F0boK69h+Dm8piql2/Cpb7SaRn7WNugZtOHVJTNms6WtxgsSthjoPjTd4x+J4AwGflgGNk+JqD8/ezpX8C8QDDWIuBnl7ssVJ63m1vpSLw8iyiOMzCQf89//NDGulEUS4onANnuiQN78Fjx+Hec5qqUFSLi3MNwu3Kgb6kAceci8A3pezi0zBXYnL6Mff5AP19NTX0swceQI7+Pvrs332E9uzeR+NoswJr2opEAeW4nTgNRaevfwjpYKfp8sYcLaieRL+l1DEKS/84aIJ5sUMgZ9nvR19jkpwB/eJmaj5qAixbuQapja+hV73+9VRRVXPWtTqIQoL+CvLcDR4iS9XHfSadVKY/8hBAP/6d7+Wg3+BH9PV8YDdbS0nvMWDNB6/+pIh8+VBlvz8tECkYUTUeTXknwih+bsnZmh7LbKDfn5dvyjEUG4zsvRkETlMzoJg8rJU/P/9eiI2Uc1w7dmCuXc2G2wzr8bcDhtBvz0bTvJmH70hfeF49TiwpC95I5uCYLqCNQGP9jtJH+zU8lz8I61y+LWe1v7Rvva3SQOvkZQY9wV+Om5UWNksrDsrnoSl6ftvv3+B5zGDHhG6pvvLpliJYgiH8bWnFQb/79M8ErMwBRkr+KYIk0Ux59n6lIgBHgvuTCSYAdxbOFcKkv5/a1cK48XBlVXTx+EmjQ1hEI6y4MviYjfh6KLMfFU9A2TNm8nxagqUdSwAAIABJREFUyefSlVqGHbTLFg4CKOFaZSDZbYGEOnR7XjLj+PATS0xgyZg8TFPLKORjVQ1RF0xvDhi8sr+YbbV44/FmkMBWZTpn8GAti9bThhgpAEYfb880UWd4GYfn0rVxcF+JG5RSUjIP2P+cJEpD98tlp3IXE8aI3mfYXSoppR3b2KLKmEBLrZkxs1jXLZgoVLk1FlNBb6PK49FYIH/2U5/Jb3rG3wz4r9x6ZTiGVNl00afrHASgrZ37OIRMQ6EQlyonyguW8cp6nHk4KU8V//c/Uuk6FMIprcNfhdT1lf+issd3UwUaqqkeoEzLAsois8YwMmkUvvmNVMD++Djo4XghwI7T5nF+f7ZKMmBhS6Uob/g53NVGw+2HaP0tN0tVXvZHzgFYlwMMsZsOuwDd/md/R+3IrX8JMon85olnYH2sozlz6mjf/n0AsdP00Q9cQgsXXwVwspv6Tj6ELEAb4Be9CTcM9ehriI53bafD3Udo/9hxKhrP0AiK8zQvLqKe8VGas2eKXtS2gsrnLqVsZQ2sogfpsQd20JOwQg4C3LIX9KtgPW1aCLcLVDtF9CCVw8LciODBCYwf0QOoMnuQBuZUUAPSK/4/n3orUgnC9QkVdctROIzTC05xJV7wNrtn8JxVbsGFyLYoW/4zXMALGVMKC6uo80v30arfHKFHPnQjfeVHj9IDj+2lcTb3T2UQRLk7zyiRyD9ZxsBcJhGiQ/W8oP/LD8KqXAmwXyKAvxrzqUK6xyrENLz2qoX0w/v3U+vyxZJGlT18ivkmAC4ovPvYraOQP0B/bKlnxMvBnjnwQfEkFADk7Gca9AxkqX0UFXehlLGVn8E+u4ZMwDVknP/Je1AMmG/As1l2JwNwrgLNRwEyO3HFMo7bG3CQFF36XUD//pMHTD4lh36SfUP3hIkwI6UR0/ba7wL63QCSBXCe6kLQN1zb+vbvpmcee5LaBrtp/sJF9NIbb6JsL1x9tm2jX//yQVq0+mJav/ka3AAhzSsDWnaNg2tYGW7Y+ByY5BtcTg7B8g5j4n0l8UWg3xT4g5WCHLvOYZ9Ngq5Z3B5xfYx+3HhNYCrXfuQ9YF/cLJ1D4qh7Ty/d8/3/oaH2NuqBkjYF4M6gf9+Ro3QcQcUVsPSPo58htK0vAykYD1fkFZksSSwAzLGmS5BRKAvQ/5OHH5I0tv8E0P8gDAbTyPvPt0UL4abVUFlOIz09VIK4gUXIPrph0SgMDHAtPFpGx+Di04N5TvAewnmA3FxwGVLwNC3F71SZnrdoEf3pX/w5vep1rwPN2Id/9tcM0O/y2c68tKHI20ik9sNi6b9w0B/Ag9HqvAI/fCENpBJFNII9UWPhzI7EgC92jC8cgLphUqavaDMNAPVInPWVBor5eCt6JHyUtBSf1co7BoTzOlO85meyD9KQRdBG4odiWZgCObqfEwhlE06eDc0pGcKZmihQZsSTRcCYwd8B89jQnG9SI8obf0hPnhp/MlZdhgj0C05hHKSyKXiZBBIb8A8IyHGYfiF4SkSg39nQcZ59MzLWOr7MX3oBDoZrlDfSNxbKMPx+2FIuQhX0O0yNG2agrx16ik4HkcGqKkSI/DET3BsGEF0jzGRYG41uoDRXy3N2SMYKQLB2ywQc2mqk9MyXa6B2iBjjyo+8vaHPmktFYEizzsqKeRcJOwUwGbXl83XXGtHmo7mp64fbLvxgi3y/xDeTgb5aOJRZbHSBaVXDDdYEZkz7UnK9ZNSQz0woOzOaZAkuJMY8ktvZNJTgNqQ9Sfuel97nNsm5qPNeAfSHtbUoe3xPvNgDQFaCSoqz6D1V3CLhIgqGKjKzrrAA6wCbIwthJNiCJHV5qvSKU57y35/+5Kdn7SN+86qtV9GV1wD0uwAw0C9zyBtinL5NlRadh96MGF2Ztkx3VqhUs1Zmm+XFClDmwe8gTR7yocOlYujAAer5+JdpPlwQyqtxZOcGAE7w2aYVNHHlWsquukys4cWVyPcO//CcgF0ANIASBihs4c0BBDP1hnDI97WdoA78u+n9r9dDHPs/i0q05VyMC4F77QcP0Gff/gU6Sehv7hzqQ4rIDKyCfIPQDYAC5EC3f2AJXb35JdS7/5c03HkSFmO47LzgL+mHP36Adh59llbeWEA//0mWqi/N0kquBwCTYXE1YgKQBnPTtiJqOtZKg0j92VyH3Ogdw7TvNzvpFGjSCwtiDcDsCoypGoC2ZeU83HJkaRzWbcxQKvcWIDPJE91Ip7gElk9qots+9DaA/VIaGzqCQEIEE6JdhFXCH3lUCnvlEKjIfvySkhS3GgxaJSgS/051D9DnvnQA4LCflteX0Me++i5qbGqAFf0IffN7D9Hjzxyiu+77bUrQpg4yYfU8Hoz449ygf5jeANBfhqwolUgNWg0wXwtXplpY7msQRFuAlKZVlWVU34hqqFxBGOCOXVQqipCZqLAHitCAKJNj2QyNIiXqOMF1aWqIWop3U33mJNjkNCorD0ARq6Oh4uX0TN9SOpNtpIpCKGDlfQj+xLpzVeeeado7UAPFAIGbAPwMbFkBGAeIHYUywEoB8xDzM7tycSCvGIZQs2EFYiG+fetmkyczmfnAqYN2sNnZY7JeThSxpIk4VlnIZ5CcB4msWLpwyXn3qn+Bs1DlEEw+fnQnQDMy2NTVU/tj91FZbT11H2mjKgDUBWvWUBaBriPtJ6kDfN7e2U87D5yCL3otrVmxjhYuWYSA9nLQGT76XL2Wq8vyeQFlYJoD4TG8Kay31K4QoM9KJfqVarbgU4DyLPv6A7BnWhvpRR94+3ndezSQt5ce+P73qB3uPP1QHIrQRg+s8HtRcfs4Ank59SuvySBckljGyM0e8x7GI/KHTQMMxHndsOfnAfSX1NXS3U9vlzF98q/eRw/ed78YDSZB90UINm5FvYFx9DE9OEgL4dnXVD5J3WMZehZBvKfh5zWGVrMiH/S84D3OAk1FGgdJF1Aj3Mbe+q5302v/9M0I3GV1YvbXweOHbG0jsBWdZwqGfN393NRjhHni4Qcf/h3cexSUpcDRbHJ2lvfsJJZPom2tbJon9/M/9+b8DHWgHRuxHBcomLRGpV0Db+F8SfZL/jDjfmPMFI4TaTt2G02DVMVbhj3CuZoca7oHg8k0hU/OcjzrJp7xSnCN47mAZey7KVma956JBhcQgkuEZGIkVNyo1U10Hyh+cZAePZ2ihXai45jFKO2fRTBVmjaaxlP0sz6Mx293rA2XcbJjovEl/bPx1ul2Djwg8zVDvKeKVfifMKXzkPRtc5TiXPYKvzgIdLeehAxKmECcBGyFwSsdlHgxQZSW1qt3mBb4qd0Uf5cZTdYycVcRgsokbKHD+ZranjZeXfSwoeQx6yDsFGUWn6CAHnsjuT2wVQ7sbtSI+FqesY0hri8iEK1ZE4xB6Ci6jeiJ3712gB12ygi+Qsa4SmEDnsln/FucCky+xe2bhT5VKMTmFizVRo8UmDX/2gBQPSoPbQqA5WA2J5nMTQcqGzBSLDy4JQ4O1kPCBbrxSzg4dNsldQFsjdNTNV0quqLz8TqjO92Ef8JqmnXWR+trUwjQ/w95Pcz8Uy39KM6VTDwcdskyRfMypYaXOj9rg9M1SWPqQooJaNIl2p08h8zjdyFBDtwpAPba7ruHTn71R7QQeeeRPBCZMQD4a+Gv3lJHI8g6M3nVi2l66BCdePZp6s810KJNW5BBpAWZfqrFD5gz9nC++jHEAzz601/Snr2HackKpLj87G3YaewwA4vmGCx+SLk3ju8c3fEEfem279FRmCp7EdnLIELWkX8HsKqqnqL3vqeBXnjlH9NE51EaPPUUdIVmWrTldXQaFv0fPPbfNLXsJA3kapECE6kIEdQ4jjHkpouoAtbmF9+DbDqD1cgtPkgNc+bR2LZDVM1gE8GROVi9h+C6xK7jE2xtXrSAWlGACtWP8HwOCkg/FKFq6i/so+31AwBDrfSWd78aoB+57pmbcijehfFyXQKmXxG778DNZxKAf3QIQBjjYeA6BkXgWPtu2r57lL70vTFYzbmeQZbe++cb6DU3vxiuTLV4rhjuFQepeeM7DewERjM0ksiRwEF5srAMitS53Hve+BWAfoy9CjcbdbDw1wP0878aBINWl2fgqw23H7zPQZwlfBNQNEDNFcepNHsYQajHJc96FgAtV9xKIyUXoZ1+3BYMwrXlJNa0G25RcL0C8M8gwDrXcBl1ZlbTwnqkVs21wwXmFEAyglahLPRnltBv+tfSk91zoTwA6HJANYDtqAB/3Aow6JcMWpAFDPzBo5OwIC9FIO93zhHIe+CkuXWwgAqiN5FrGuaue5SV4WA8MhmxdMHS8+5VkUUYz3hvNw0fgisWbjqyPW0o1lZPJ5GWNgN/+307n0Wl3RJ6/nU3oC+sPwJkc3B36zx5iro6e6h7EAXjoDDOmVMNFyoEnM9ZiAw3CEqVUs58a8k/WQHgmzSV32L1B0+yxX+SLf4A/ZztZwIBwuPIkLPo+ufTkquvOm8gL4P+Hgb9P/4xnTh+kkYA0ovwrxduOWzpPwb/fvbpZwW+n0E/iwysB6dVFeAv8lWNPuySxLc5CwsQ0A1A/vPnduO2Zoju/NL/R9/8j6/TOG4QstjHy5FVaBliPgpQm2KibxgZjhDIjzbaoNUcw79+dMJmgknMuQ57vh7tjqDdYU7OwDKOzyAoQa0L59Pb3/deeuUb3njOdXKffj039asxMHcwmATG2llu3/vdQf9M0J4/QDm/Ahiw8zlIfMMXeWeynSLyIx+wBrDFv8iRH4Pt5MnEcGSgLTrHdCckeCkZcwJaZgf9so302QB57Jw2A5TP1U9E4RupHG1nkHdmOCwfyM0G0GeOLxyY4SMH4jHtwreMvjNgmqx7GBCje+UZN1A7jjH8lEgRfS4xQkegLawtg6W8jpOTXjFttO7OqzMNdarWBU8RHYQ9qthAc1za4L3RqPkU6DeZl9BCecGT6vBvvk8UvzmNGKj5+kermwL93Cp3bIBXmEGYVBk13aADFANvLqCFMAlTec7lmJaBeDYL6daJab9Ex6iCaAFt+r8wJgeWqQ1qyxwpHfIOz8nXOWYa36VhLDZPX2DnARZoplWl2TcBu4EJbDyy6Oa3x5/xQcHfjm8DAvV83gFYzw7qk81kW4UXWeZmNHJwm8iIEGSTFLLSMtZqebBbAP6b6WQ3DUpm3zIu6KJ1NV9+H4/f/ji4DspPJFh83WMGDc/jAFWhZ4LNBKO7VyUb3eetP4NLgAnI/NSjwivihuSBvLYJZig5Fwj6UZjras7eY/ROhFRCo0SZ0V3sabQkKDKPbsGyIsOyjRn8+6316DAs3vYLWOTK5KDvRIDf41/+LhXBijkPbiAtGNN8+GyXwOI9iHzzp199BS277FWwaI7TyZ2/pgfv/S3tOJ6jVoDFhc1zUXm2iQZHctSF4kF9hzgAdormLK6hN/7zP0AZQMBu7wkqgkW5qKCUujv20tG9u+jHX3qCdnblaARjnOBrVfwTYFo3TUvXZeklL62jDa0bkc//UhT8mcQNxEKJDSgua6BDp3fRDw58lYpxS3D4VA/8zWGDBvCargZwfaqYXtq9BIW9oGTAm2I8B8v+HmRVqa+lDDxHOLh0jFOAQrhPwJ1gHHO4+KYbKNd1GsEJCEYGUDuOuISewjE6vmiELn7RJrr6sstFYeE6BcgvIlYRP9Ccd4qQuaeopAYWWSg/g6eQzvI3dBwByrnRMvq37w9QVz9ANsb3hldW0XVXb6b6+uWoclxJ3aOdVLvir89pNUzLMAczuqalnLJzloq8zKddcGd601fgGgVLfzWKowngB9hvrACd8bMGoL8a71WAUDVFPVRT0E5lBaiYDJ//6dF2pJd8lrLDZygH4D8Jn/Tp0mYqRo2EQlitM3h2emoEBEYedVRdBaGpuGkNVSx7EW6F+mhy4AACsvEcAn0z1aupsG4NboOKqX+ijPb2VqIgWAn15ioE9A+ztZ8zxZh7mFSh5X0F0L8QIPlbYunPl1j694ETB1VpD2dNciC74SEUOowOa5cdy+Yvnb3h1JZhZQTuKLufo4Ej6I8VocFeFIvi+A3wL6radrQjjz74c968eeBRWPHZIg6FeBiWbq5UW4gbsu6eQTrTeYo6kLbzhhv/GDnq59MUiuLBvi/1LibZ2ADrPweUZ7mCL0DvFPYSu/qwxZ+VSc6CxLThom7rXv8qqmrgzEB+6M8+Fbf0P3HvvbRr914ZbxHa4bSd+1ED4FAbamKUAvSj3T4E8noxONZFFPTLiRRAPwOJ+UDxay5aT/8Jlx528Xv8gV/Tx2HtP9PZjQxRCKZHnYxFAP3FiJUZQQD4OPijG2t9ErMdxzzh7YTbJ9z44HqvFft7Ls6PU9B2utGT1MpgQwHmeM11L6W/uuMOWr5q9TnXSdx77KxKeQXk4YDYu8Ab5O9zIO8jv7N7j2Kas7Cm4h3DG9wXy4yk6GbylGOWOGV0fqsxEJe28IacAaksC860disvh5aDdD9XEjLme0/E1vuzKRwpjBW6c0+GvNsPwWPu5pPM163ovz/oT1N8NmXhbOOPmSgG/Wr8jQGkftORS3xrqBgpwpoJ2YORMmVhtbX3vvWsTmYfcKlhKeEUx4uMt+Wsx64wLBnwDz5zQ1+seuh2nanYSZuG8fRXdaHWdOy6xz0zYX7WRcXfedhEQX90PNkAVY/g77uVPSAPI4VOUEGWQVfRMgyEujZr1xQp5o8oo3PUtvUAMLAZDck1USagbBZfLKWS/qWaiQLZ0H6s2UkPgRl0XyUknyEEIv40VUNooQO1LgPloo0hGrXRTIJx9EtxpV4lqy1EtCDyfjgllbvkW/YfpW00gEh0pVNnKh1EVTOaCIkcgFsgcKCVfVfXIA6cMsXDg+oi4axrErNssmAuNHVZ9HvBcuJrw7zjc9eOU0I4BgNKbZlAEMhJMwaVpRsrEWI7M2GzfMtK4DJdTuPbz1yATz+n6+QANVeydEyRooj2xOHN+ZDnaWs6G+hP+rddxPQ3eR8oanuI+yze/iAsuBxsCRAMK+Bvf/xtevbhA1QC95j5AGGLcAjXIfizoKmahv9oI61f+2IUkgJ4K+8FIjlNv7jrXhRkehwWbaQ9hIWzCaAhUzxFrVVFyMQxRNVzy+m9X/gnDIvD9ACMRgAiJwbp+P5naAB5ug+ggubg8CSqa2IvAkCWIS1hwRC7FiGolnpo66Z51IzCXAvXXAsfcwBNBM5mOUd/ZRMsnuP09KmH6Z6ee6E0ICU6ilBlYAltqmugFT+bQ0uGSqloepBOd03R0Y4+Wg5lZD78i3MIPGU/6FFYTrMAJkNsXYbLy8aX3QjrdQmN93QApCOPOtx2DnScoP11Y/Qnt72GGhrq4NeM+XH+dFj12Xdf9gDPjIUxx1bg94xk9CkX/+ztz/2AOs4cwDgy1HsGAcITUEjqUPG4ZgrW63m0eN46WExxQwKLadWGf5G9qVtSVyv/QE4L8UTUlnFFXhRQm/HCVzoGR+jNX3mYKhGrUAOFqgFAvwGAf24VFAD8rMXfdeVY7+ouqi04BMv+XoBZWOgRII1qaYjjmEOTZ3Yg+vm0HAZ8k5LhVKZImVhYU4+5ApiCVtNQdBDqSaXzN1DpnLVYwlPINoP87LhJKapaIYB5ov8ojQ+ewT9krymoorHazfTTMxtpR18N1oNTd8LXn/3YxZ+d40PwOwKml82ppK/fCsXvLNDq0MlDydTtIHVZqQdbJIBVkIS9yr8sm7dsJu2id/TrWG/cTPQ8+yT17oZFf3wEtyKcqQh8hDFXIgCZi4/1HD8qyhXHrRRh7+QQGD4+NkL1K9bDGj5Mbft30oEjx5HCf4huuvEPqXHhFppECpsJpMuE15kEyucYaWNNJ9iij2BedqmZZqWYz0/wLRzIaALr2nDpBlp5/bUGys8P+nuQwefg9mfovvsQ2I19VIi9MIC0nfth6T+A24gK9Ml060H1apEgmHgR5qhns7wltOTYjEIG/Qimv+HG6+mj3/i2UOjYgX30b3/zl3Rm5zYAfMwDSs7cxlpk6Bqn4Z4BBONnqZMz9mAlKzDchYj12dKM7EfDoGMObnVo+9GBSQnoneBYB+4QtQFefuut9MHbbsflGxfhOvvrQBTIG6xytvbOAXrupX3NBRPjHJNA3gvI3sN5+oOxzYaTcFjMa8o58X8d3/D7CVvaYThjz+fxrT8jZ5K2KklGYnzhBihdQR2diArZCRGQTOOVGHwHNOGPh/1ydtr7Gcbj8fMqWP0d14W1iG7bwrk/c66htwQOnHP98z90gHu2LoTqMjdfIQb9+re8Y7jCKKdyBPw7Qy7ndZy0mZ5Tar1TbGL9BQxpKxB9Jxj4TL4F0I9Bxpb+GEXlg/58MRgPW2RLwFf6SejeG5V9ooBC+wc/OegPjfMAhT/dqp4ALX04CvZwJjVfS27U/dVVEzHQKx1Gw02BfgfGEQQ0QSX4OUh7Dkpjn9vEpcRkmjYsC2vWdFYerO+w2DZpV0pi0K+HjW8bG2fYPAlgFIZKTChBRuUzrvTtgN/6lUw1kZJh6lGyR7x/WZho+aKxheIdswCMVIU/XhfuTzaI735bU7+t8PVwWvu0DQArCI9GaVIqgF0Duj6BhF9sOxpAV05MxpBs1zwmDWS3Pj2gOWg+2q6ANg+OlsYM9FtwTNDso0XxsSVC3zPtJIoG0+uzn/ps/lLO+NtBvysgauXR4iCybrLeGjgeNrn5HCY3LYmbmoMbEVLyjIL+8LJN62MvePYxpMVkC9wIjfWcobsf/TlyynfTIPLUl/ePUtlYlhowpHmw2JduXkGb126huRuuRJXcuSikhcDCyV468sBP6YP/fj/QZY5WN6BY1cJiqpxbTMNINTJyZoTe97EPI8gQLkAARxPItT82cJSe+O0ucQkazXZQ/eoyqq4rhRW9DDcFQ7TvuT48N0VNhSN0xealVNu8kmoaloIGKMwDCz9nCeo+tYfajj1Edc2raB9AwbaRZyiDTDPQN2hk1xhd9+wyKCvwuYcLwamuAepGWtDa3fthxUY6QAAW2KVpDGvPMJXBFB/4l1y5hRbAajnSeQZVfjtFVgxM9FJ7cym99N2vQAYepOXEnIqQnlN2A4N+Xi9x3GfQz/sUP8bRx87TNLrzEB2es4d6Ml2SxlIMSFAaJmEd5RuNNfNXUjPcO8YRD8DuG41b70yEbCTgEpmTfzDY3kDD7JYxG+jn7doJcPjnAP1VAP21iElg0D+3qpTmVEIBAPCvRYalxQ2j1FLZSZODKCg2cAQVVHskxWZBaROEYB3WCn72yFIzDgUmN9BJJS1b4LZzBLcUmBPcgZjfON8KZywqnbMRc4XrVAa55MtQeArt5KY4yxEs1rjRGO94Eu5CiH/A2mQqWmh0wavpX59rpYHJQgn+ZQDNQd5s0Zaf8HtfAtD/tT85O+g/fOqwEEMo5PLMZH0s/hL5YvLCPlx+HtCvcobjV6ap8/EHaeTYIS4nBeWF01P2UynQ+jDSYfacPoOsNt3UUFOF26o6VKaFEgs/nuo58ymDrDP7n3qIRgGy+wcRBwKWWbdyOVU0L0HBOeyzkiZwI2JP+AaJU1pyClkoaRNQytl/P8uB4nwTwOCfM/pgcTe+5Q1UDiu/BkyeW9y4e0/fiRP0jW9+m5qqEFAPF6FBxN/sP4Jg+BMn4eIFlz6004NKveLeA3KWQCFmflfgo5mLOA6jDLw/t6SQ3viWP6N3mIGj/0wn3fv1f6R9P/0qXHzAe2OlVD+nFvIFLlxnhqgfqUtPYp/AtZ/qYOFvwYa9fGkW/JilXZ2lVDlWTA92FlCXGCawP1l+NbfQm97zHvqzt/yFKD/neh04ioDuCA/42ZeGCyYXDQArhtFzmTP3/C6gPzkPYyNT/kKkYFg4meQoU0Gt79nZmhzrKUQSpp0AWcMSwW1ajXI8Jpf/Ae5EmCrZAwlW0u51nG60CuNLhpbisQAFYmwjOM1Af3QtF4CiKx7akw3F6XN2ujn+COD93Kwe0crxz8wHZvTm9Ge8av+LgbXyv3yYqvKd0DONSyN4NnPt4uGEdY/5xPBjNEjFwF632A2DrkKmY5dCSxFPnU0+CJ6Ryfmso3l4Q9FPx6Ku2Anoj60qwX89kDHZYM7kqSwL7pdubiLKgL4fjMljatrngfAR86qW5q/kN09zZV5MiUJi33afT91L1kgkGJRdfVFmStrZWVhmYXs7vVmDNZ75aTb5wE8J6FdCpAC+HVrJFkpvJNfGNOg1oiMeUIXKhKhPU5QbPeBUCCTzD/vUAbgzlM/LAHVYfxtKAPsGXPPT54mQMGHjwpf7MmrpzxRyjeSFzSlYFlTqGVhWoByq6yn1FRhY+wr6+crM+ERobACNqZNXA0A2Hrv32CHB7SmPGCiPFvBCUnYK6IeLT+BfoW1aiXAh7AJI5Y5yb76LWOD2iPaJoDRbD+9+4+eJxx8A6B9GcGofrvsH6ccP34OD+QzVF43Q4toK+IFXwn0B2VzYOoxMI6UjrTQPWUhq4ANdDKtgST3cO6bb6MO3/i2s4v0o6FVAIwB7owgCrZmfQYGmGtp62fNp/Va4zsC9gQtsDcJHfLT/DLUfOUZPPo7qnU3jtPkPm6gcrjODQwgqPHCGhg8CVLQRvfi1q6gUmXdo9BAKd22gqtoV8GOGy82Ou1Dwp5c6eorpope/gv6n4xfw7YfPPFxByp7M0auHL6MSWJMz4+V0uuMM9QD4Fh5CDnWAyFHQeBg0GATfjQJUFOFnDYD81huuRcXcldSHG4FRWCYn+7thqR6kE0PttOVjf0IViHEoAgDNGOgH9JLKqbJPprLiypGD3/vgo1206yvfQ1AxgO9G3CRsQSYU0AXahQQrcm0DLlB20/UfQCAmYhV6DwMUjVLTC78fC6zAE64Q6v41fk0+ld8Y9M9vmp/3rv7ZAfeev/jqw1QN0F8Pd62GClQ5riqTysKkAAAgAElEQVSjuQD9jQD9DZUZWtXURyU5BMOOHoU1ZAjAshrxBkjN2I+x9bVhLn0AiLBs168E8C2k8ubN+F43aIFYDdy+TAKYipKAORaXN8NMewQ3PgDxfGMw3Ane6qdxPJ+Be1ZFVRONtSM+g3kQ8RDFDavp7okb6Tcn4GbFKT6hYHA1ZPZdn2DLP+IgFgH0/8cbzmHpP8GWfrNiGu+rcm47Xfan0k/fjTd8Aa2cv2JW2oV9Kc1wxiKA/t88QCPIBz8O154Du3bARaWIFi1qhTsXFETkzc9gvLX1yL0/PgaltJlqkQGLsxd1HtyOfcaxHnD5QfwJB66XQlFdve4iakPA7xwE08+pWwGeQ5VqFOriatZFCIJFPlbcdqB6NPzsx8DHA+DrigXNtP5VN1H90iUYmN1/zDyKUnPilJ1ckbcYtwef+tTf0+I5c2gMQdzDuGHYd/QY7T12TPiIDQXdCBD2VxncvrjpQuZzEJEDjhn0V4IeDfjs/R/7W3rN298lX89izrse+D964IsfpImeLPXAT6eotlrTtaIWw8go4m7QTCmy99SVTSKofIpWLszR4tZxGuyEy89IKT1zqpS2o2AbqhKganYhZdZtoHff8WF6/otefM414g9DRd4URvDHgq07tBPzAv/+GIpzXQjov/3Dt+e1EYPl2RYi/2B3/KDNpDjybBiAudaMeIIm4rNaPCgMtMkypeu26BliLq/2rJ+wKR7XXXReOvuojSUSWrB8irwnUhVd5WjWmfp57ysye4cRIVhuxmejPWBUNGXkbON2OaAPqaHWG9Bf3AAtf0j2Hj3jVcHiL/hINZ18TP/8seeD6zy4mvq6zDD5T5hV/vj0DNB5yH8FoOvLDeMhkUjivJLqyzGSZmz0p61Vlo0iH33eitqCshYU04TvwhrOCvojYetgybVRHbR4JDkfKYHjLCwqrYMmmliHdUEcdIXDUYiSB8Jiy5mRz0nomVxkQyk9tWGhcMJ4+Uw348rY18/4JKF4fMA44/vi2ZedudJdBppIC7Zp0qD/LIxu4/aFdou1TskitOO8srYRnLbJ4ZjH0rb5UtqJH7K+G2RRYsmlIw7Watk0GhMha2BflY3E/4vXOtAlFgBhb8gvKni0fZm2z11Au7kXReuvQNmWmIWU3/boAMI/4UqpJeC8pGvHN0RKQ938ygf6HR8/v/P7gH6dUDQ/EdYmhp0WwppR4E201r5aMVcoTWRLyDjdNYznMvbkwwJCJmCxHAYgOXL6VwB1p8ViXlOOPOItCOAd65WUihNdsFwi7/28dRupecOlyEMObQAWyXFYb//mnR+m4yg41ACrcXl1GSx0YzQHubhr1gKMLppPN7/sHegaRbHg2tHf207DfZ0oSHWC9u7sQ4afDqpZMgnFYA4so4XUcRIxA4+M0ELkO7/6hkVI4zkXucn74Le8nEqQPpQzXHadfJxGYD08gow83VAKeip66DiAJmf2qH+gkG5ZeAON7d1BZci609c1SH3wqT7T2U7jyKIDb2XqAOg4Dt5oBA02L1tCL7nhpVReX0V9e5BCk6vLoljXeCf8++F6Mz3WRbmtq2n1jZfD2l+uAZPm2qOLhXVnVxS4t2ThvrD7679FddaHqWgEzgkwnBZdB5C/CFZtODCLRQVBxps3/yGtvOh6gKEscq0fpP7TO6j6in/zRbJljGSevyMB7/kuifCAQC2DBc1nB/1v/Y+HqaaqFn78peLLL6AfGZoaYPFvqgLwmsMKDtxxxk7CbacO7luLYfXfA2v+cRpj0I91mxzuB/CDa1XzJVTSdDEAK1xY+g7Bogu6wjWMc8dnyufBer8IytcwKAMr/QSCfGHynRhB0C+Ct6fAa0X1q5B6dSFNtD8BesB1rHwO9c+7hb7+bCVuYcCTnPefAT/cYzid6TiuExY0VtB/nMPSz1lbwj61DaTbiGmoe50vz/LlmoOQVQtW5gm69J96LnNWoSk6ce9dNHBor6Q37e/spBbUNxgFmD6+dw/iIBCozYHowwM0p2U+LVx7EfLew8Xs4HOw1uNGDUHkI/hXXttESy9eB8UKmXAQfF7Z1ESVtQ00eLyDyqZbqOdAO4p4DYI/cFuCG7Ap3JKMI1f/CBTbzJwG2vyWW6iqaZ7FTJ1z6OFDztzDoL+ppoHu+MBfUivy7Y/BL2+ks0vy9O+EtZ9TdjLoP2Ogn2VGOYK8maQK+iF38OYobjxQzo5K8dmn/v3f6SUvf6X0w7x5ePtv6BefeTdNHz8GfsKzVVU0OIFnR3F7iL1bCcBRXYo4h8wElOhpBEJP0vxmgHxcIUwhkOH48TK6/1QGRgAo0VCKSq58KW4LP4nUvUvOO1Hmg0SGmoAOT6VOzjQv2PlwoaD/tg/f5tDVzjDP1OeQOf9cdm7UwYRv+dkZ5HMKcqTmK3g/xjGGBxS2aXyX8LN9L9Q7QiuCr/LOsYhQUT9nwROJREq+q5tCD0GbUTi/7RyXmxkZs57z4WaEn+AzOz/4NLSenPcOdrUJfd+xGr+T5McXMKiA3NuxszEfeCeGyQBeEn6w8zWAfmvPC2BpwT+TJS5cYgrOQkLvP1YIkjFF2EaJOUMpcWwbKyJJ3SF17xH8IbfOMX3SA5PvBNDv1MRPi2NQHoLrnt+oOR7yFdbmw0sgSfDpl7FjQfjqHL/HlcUc1NlXQmCobEnz/QoTDxqGbRoDhCHfvTOyaSU+DR60+EEGQCSj1sgC05pCjnpjIjk0bEEd9HvQpswmD0irspG8rxvOFs3I4swVM3uyquFYsmhxHaP2FVFWCG+LOcs1XcLf8UP6rh6EVlcgYlTVFhMh6MBVD0n7Fy1vPDcfYDw3+T3W2ww984jc2i4MEibodEuUsxjwx8JLL3+SuZmMCQRi0sQF05x+/D1VdiIxgO+mMhIx6JcgqEigmnBy0O9BXy60FPQrH4W5CeBPQAV//vm//1y0iLP/6pZ+t+bP9i1v13QLY80E9CfrHB84QvlIOM3SMq/z9ifEO2UEgKQPGXJOHP8hne5hlwW4WQBUc7B4NYB8I6z+hf3zqA5BuC1r19G8jZthyUUPCJwdgXvQj77+HXp890EAyHKqX8B0gItGYY4yK7HjkKLyDTe8i6phybz7vp/QsgVzuJIXLIxd9PQTx+kgCmBNjHNl3SzSRiLoD24HfSfH6NbXrUJMQC3VwFo6PjxBC1ZsAKiHCxAsne0I3GxespS+ft/d1FK/iK64eDP9584vohpoH604WE4vbK+lprlz4Wa0iTr2HKbje/ZTe26EjqFAUA+7FYEy7H702s2X0PNRnKwQ1tSRM6do8GQnEXzty2qR0WhoAArQGJUjNqG7ZJQuet/rAdI4+w7Tlm+nFHxPg0G5qNlkFj77CO7cf/cueuJrv6aCPrwHa/cIgjAzrUVUuwBAaayA5pwuoC2feRtVr10pgG4a7jFTUC4G6m5MLZICVO9D9wDLI3FHU4ZVWYYflQL6QfhZXmzpfxtAf211Laz7ZXDrYaAP9x628uPfksYJZOrpAOg/TQXZM0B5sHrD2p8bPQE/jhGkSoWPP9JyMugvAtKtWno1lS64Gj77AHXw8x/uPgWXLbgwYV0kziQzF0lP+zC8asRpwAcbCtsUAqOnOAgYNQsKEexc0bKBJrueBd2QuwX1EUqX3URf3rEUAb64KQLoHwXgH4NFeoyBPyzn8xsq6MvnsPQfhLuNixb/qXvKZIftbwUQkYwzsbJ64arz7lU+DDlY9djPf0T9hwHwUV02h8DUAih8bQC4/QgarwMgb1k4D24ysFAjs9PYxDCCeE9D6RnG7REy5cC9ZeFFa2jDi2+iikZ2fRoHD4BG4EURVQhozcIaPoY9ONoFd6FjUKg6B6hoCsAft0zwB6PVr/oDKmuEIoz/aR2WC3sJ6MdtxKLmRVI5twK1IyYwn7EOgH649jx38CDGzVWlM2LpZ9Jw8+Ww5jOPc61utTAiJS9uLuazAoAA+K/+8Ee06YqrbC8gK8++nfS9j7+fMnufoAWVqNSN1LZdqLhVDIA/pww3BFCOc0Vj1I22S3GDWIR4lvrKLNU11cO6j2BoLOU9e+GuVoesWq3FlLnqT+j1H/wEVVQiQ9Z5XsIH/opJEw5Ue1NRm8jxGEg/9vBjF2Tp/9AdH7Jz1TGGn6d6VLuBJRmMnmApDBEYNmzlWWcX2lK4oXT2b0ZYRuJfIn/64L4rT9k5aw8neETPifiVB7l8B4X1jc/ihNSRMUnmaRZjxmFo0AGqGPt89EyneFx5s9cjVtuR/6fWU7+sWEDnlsS+5dFHiJXMM74t0ce14ZDdj3t0cGo//XwWiWLjVjeXBKDnKxbSax4km422ybQNO6pY1/nJ3HT0AXPwpuRSVvmu1TYupUuU5GXGwLRxPV+M9wxjuUE4YB4jnSsTyZgSNJcC/TJBvQ2ZAfrd/BIswLr8tlrRxowZIQKjKRAdKKlcoBpxcpWVADp1h/DCC0H5cPArfrcOlJRPHPSnGNWYLAH9zlQ62HgbOQybsVGCyhf0WAVzxmQzQL8HMMsmSWemCb3PwmGyNDI/94XMA/SyWWKhcBbQH6+DkjniVZulrbXBE9va6qriNw0B9DsTS1sKo+Q5Dqpkx2j+S9ZRe0qB/rzNr4eT9+E85KBXpLtuThuxyoCE8UPUulkCXSaJGAn+9Do5gWG+2bhfOXhdsVAh5YrlhVj6tz5vqwTy+jrlsXuYuytBzt86joR3xHovQdMmhGJhozJTX/aMTh9W153bBaiNjQ3T8YP76LYvfJ2GYFEsFncUs0xjRuUApy+77ArasnAuNbfOpRZk0eCgxfG+DqTSPE3//c0f0im4wrC7TAusyJmaIapcigv6eeWwIPbSW258JV28djP9790/oI0rVlFVMaqZIntI+9Eu+sU9u5EjfEKsh4wy5lQi3eZlDXTp5oU0DctpFXLmNy1ARpiaVuGHKVjHOTXmGA65XUefo3oUJaova6aTqKD7lWe+Rgt2lNGKHVm6ZMvVcAdaQoO7D9DJE23wLx6m02PwYUaawzL4YF+NVKnrFrRSrn9A/LHZfaK0dQFVIV6hGOPgQOFx/CtFFpqRwm5qecONsFDXgW4c8MP/9MZH3L3gujQF6/QowG/X3uP04Md+ieBFvCeuYoXUz+k98eRykHUhLOwX/+utVLZiIYpewde9BNcBeA01vyKAAlssA6jG/yakRUszbvZic5VwwzoX6H/7fzxC9TUA/XDvaaoG6K9Rn/46/FvbMkaVBQD4iK+YnkS1JID+AgRS51CPYLzvIE0MILAZlv7psUEqqW6mypVbqbhmJSz3HZRFYO5I93FkTuoGsB3FsBDAzMHOuX4EusJFp4xTkgLwSwpOPqwAKgGGK5rWIkagi2i4DS4+qFiMwN9fDd1I+4EEx8QanqVh/GPwP4E4gXkNlfRvr7/krIG8oShTZHRJrHlKrnAT53vHzhOm9flAvyhfUpRskk7ei5oRx/bTBMD8INzUKuEH3wHgPIhCWesuvgjWeaTCZJcY8M4kaMYK9ejQGJ3q6KDFGzfQphtfgdsr3JJxWqlCuIuVLMNWY14CXyP6dRrfzyGD1FDvUbkZGewco/2/eZoa562l5TfcTC3r14W9mZLDsfCY5fce1BTglJ3L5y+jv7/jNih5SDmKaY3jtuLoyTZ6BgXxSrA2GdxUdGNPsMxJQD9X1lCEwyrnEJSFBfg7V16Cwm4P0uIVyU1J27Ej9K3PfJy67/8JXVwDVzAA+64+zsKTAY9Owr1oiA71TMHFrpBqkBK4PANlv7aQ6petpErqQOavLrr3qQrauGCM5i6rppLnv4uufuNtEhR9vtfZQb/KO30xM7gsTJ9lFwz6PwzQb+eDni/atlpSHQgmqxMUTRuDg139hgG7PIDocw1QwcftH1ifeg5wnRR2vEpq1bhJLwHWNh4+D1JA0M9gjQUQSiUHRiB5AJ6zLIIcPxEq8Pl6ynBTecIeTM7YhEauEMRDU9BvA/KjPSxl7AarsxVvAikZ7/PwiSRrr8Yzp7xhDDvbwzoF95kEOIjx1LGS0FBZKgbyrqAIUM9bz2Qd/bP8Bbcx2bPxOH1RREnF7TrzGZ/bQh+FOM7ZhpkUywa+NBKqyq5bwBCQNp1CWLonAnYV7cvbN/wZekN7R04cERYUoMm+Udacdp6kAlINW0GVDIKJF1S59GbxXaQg3ZggZrxELVKNLwr2CVodb0buny1lAvyTK3J/xoMelViaE9/H7SDJCZFYxqOBzCaBI3AptI5X3gGt0IIxGxdnzxub0SaUWhYBISdYHkBI7dQ0U/szNlRnbB+5W8N1bOcH/flzUHcRY5sgV2yb29ziq8YgZmfZFaEqbyKf4pUOG8w41Xa2uYj5zc4swlPXUTk9SQeq3Omg3/lDBKcrdnazklxDqsB0JUQt/VoyXpbKBDD/vFDQv/UFzwvPO78mPneRouEHhtyesYKke0HZwbMkJcLMx5PaKtH68vtle1FgCJboEfhbD8EF5v2f+ByAF1vdGdSCHyE/i+EnX41r/zfeeANdvryVauGjO3fJUuQgP41/7ZTr7aFf3fNreujQCc25jbnXVExSWUOOapeX0Qmk4rhizUa69RWvooER+ApnERCKyqUcGNvb3kkH97fTzmcO0xAymDTVTtHyxXW0eGkzNa9aR2VVFTQydAYVOZfAMroeYKoeNxADUBYeoKmKxfSD/d+hdXWbaOXcleKD/tC+x2j7fffRuqcnaMvGy6ki0wJwicwop5DPH4AqB+DQMzhAa9bOp7pVKKB06Bgqi7ISATcK5Ftv3bCGShrnULYL1VaRtWSYUxci5eTo8BFqes0LqXL+ApVtrJxyZWKuyJtjUAuLH5SRcYx1GIGRj//D3XBfQgYg+PgXcW0AURRIspMsWVxLG/7pFfBvr0NbCM4EfUfgQlNy2d8nAfsmK3htVbibfynvZRfmaM8Dvxn0L2xZmNorvkdOww/8XV9j0F8nbj3NcL9i4N8I5aquvJA2ofgYx0xQrhNto5/yZXDLQYrJQdCmZx8y+SjoL0RGo2LQuWLlNbiNWYXLgGOwRu+Ca89pgH6krxzl9JKoUsxViFl54AwwuBlBhk5RfqYBYAuLENgKi3VJbSuV1czHujwG0F9Bmcp59FzZa+iJNqw33x4x4IdyNoTfxwuLaB5cr774uotnZC3zCceVWFO3ZrI3FOTJrTPm5/66CmI08fT53Xv04ONKxN3bt1HXc7+lIdQGmIaCLJWo4SZT1wiHF+zLXBZh4lOj4hLXDX/57l64N4GX1m3ZROsu30y1rUjnifgKyX5UjMxIuBeZQpYjXBkAiCO4FpVrC8CP08hsMwEeGwJte093Ut9ohi5/1ZvgPoeMShHAmrnos7/TDcWsG8B/1cKV9E+f+rjUEBgFjJmEe88xKO5P79uL7KBFUlm3h917RAbCdQy3VUyrjPCgFsvizFfNeDcDfvrZtqdRB4Mre+jrTMdpuvP//Wfa9t3/oi1wz6kpRRGuIa7xUEQbWDeAbz9KAuCyr4DKK6cgW2DlXwbwv/IiKIsDNLpnH92zrZw2NE9ACZ9HK279IG165VvSZ+dZJq0pO/3wcMA2Ay2mv2Nt8dwee+ixC0rZ+SG49yRVbxPQrwB+JhBIDEWOnnQFZwDyaF7xNPzt/Kb5WFN+TnADVz6fYZlWBKnNCGBNDknfHzM/S0xtPqNZjtazcqKDSmnFG4hIkwKVJu9kfwZ/82ic+TF9MZ3MoOmgP7gypwbrfyhPy8t+iVcrYCNhGf+fn7F21gtWTUC9u8uGgp+CU9MMOtu6pWG3kygZjS7ZLOc5G6dxLnOabb8JCbPjPStrHD+nCpHgXklaYjQwDOnWfSGJ3MyI9VPZwTCwPiMUniF7Co6cPCLfDhZr4TEF/Pzy/J9qRWDmdNCvG1Pn6cJZKavPz2Q77ShiXosD4Db9JU85r/N1pCxIYk3mj0POXt2C8nXBPHbYztgg6fVM/gq7NB7ubNtEH0mDZ31GYGi+YmPkc5Lbw2nQz3Tg/mMFKKJCQgdXFvK05PAFA/0iGXztbPM5Q8lPI2pgIB5/8qxfHem6K5MlB1X6yBLrra2LK1kxiXWdEzmdLKiO0WmZViySscsXwjL4NaSssv7PeCze5ErHxFfOhTP/FH6M+vX56bgS/rpw0L81WIfCzYZNWsYmmyIRwLar7cpU+cj/l1/HIp9V/XbL16d6/9NaaIezhCOt5Hak8/vc175NBzt6TKmYgutIOb3osi30xy+5hubW1lA5KpCWIDe5VMhFpN4kQPSp44fpp488iRzc7DoDX27461bisM8g3/7iiwA2m1bQtZuupqGBMyhIVIP846h7C7cNLjLEqTtPHTyK4F74Qc+towWrVlAV+iiGBbWsogFgEeARqTcra5ZSaRWCRCGYxgZP0wjSIHZMj1JfXzsCUdcgWHScKqsa6OEHfkS9332U1sxZDqtpDdISIo0kPCMKAKKKUHCrGBbHhjXLufaTZC4ZgmtGBn7HlYuWUh0qiGbgApMbn6AsrLojuAGY7gMgy7VR9SuvpulyBOwi+041Alo5dWI2C4s4QD/nlOegXq44nEPRr2MP7qRnvrWDBvrh2oNFKIE8KcU6Ltm4mDa95wVUMhduQhiH3BrAvaf36Haq+4NvJwplxO8mfnUpXZRGfqX8tvj0I2B0xgvf55Sd7/76o9RQW0fNSFnabJb+eoD+pirEUswfg9Uerjrw6aci+PMXNwGE9iJLz2FYsw8gmBeuPYM9sNzD0o+aCRXLL0e9BSgGQydopOM53ARA+UOQaBbBzwVFVQCrALMAvVNI0chJFydxszEN3uLDvLCIgxxKqLhiDlUuuITGD/0K7k2gBfz622pfDl9uBMTCdWQU7l8D8AEfQvaocVj6W+oq6Qu3APSfBWKIL3c4C/yAUpnqBxb/7kq+09SNASsXnDuQl+kqZxeWa7jjFB1/8OeUaz+COJh+6kQl29Zm3BgBtNfUVoKPT0MpPUUDcHvjIm/ljVW05UXX0uJVzYh3AH9hbxTXLrL1BxOiFB7nkMtgH+cQ78HVfrPDiIFgJQXK5BhqIHBazQmktFz9gj+EDzxum2KkMnPVZ30nBv1f/pd/pCH48fex086ZLlj62+mZffukMjBb1HuwF1Wu4uKHszPhJ/v0O+jnegqNoGYDXJT+b/tzyC6qt1X8GkJhrh/813/St5Gqdz6+UwHXpT5cKUBk0AuWIdC+ZwKKIpRhfFaF/VQF1576K1Hn4+K1NNF2jDoePEqP7Mbeh09/5ZKV9NK/+ShddO0fXNAs4zz9OgH7jx8iPqnQWiLL+fzgIF5O23m+F4N+BZmMNRz0O6A0wBWOYweBJsPlvFG+zE+9rf2ee3HzAWSw+MqzCqK0bQNoIkvkEEmm5aCOP4tdxARy+WGZSJ7fg918NOa67AdmAnVnVVx5i1n/jgPzMYGPTqbk8tBPQJ63EsBmmx55Pu1mgOowasawCSJQNGBYUVdeaYkPXCYlWMJoGDCHrWoeEQPusMYT9BlhnVkUE5FjjBUl+6QnFfE+VPY5lg6oK7B5MqgwXtvX/pzSzgbLaxFhnRjDOTMB9B+V+4NEuCaLLTSSRnSTeFaV4KzFnQtAVBCoVt+wqrod8lYtMKiBz8T1JU3osHyyERPQL1shWEmVRALsbLL52VFC/85x0SaJr5USmun4w3MRIwSLlLXlTOZpmWLBI25HHm8Q0cDpacQxRoz6C4qIs61xqtHS6Z0IBBdg2pT74qml0YWZMYUieVXSLG1YiN2wNQ6MYcI3tOFsZc/zWrPmOmNTpuWPTtOIy2PT+BMb1yzCUmW9NpLq254JfCG8zY2pgPaboMR+bkJ0xgDDDEP7upmmLjhl59bnbw1L7QBF2U/5VMhsaToTkWnrJEtgo+RxW5Cn0GgWSa3bz9J+4Y+qPU8AbeA0RkXMAlj4xgC0jsAV5u7HnqFn9yHFJVxCrrv6Gtq4ZgkOYfTEFWWxX4Z7TsHKCzCI7xcBzB0/chiFbRAUDF/xXE0B3FkQPMvJ+zF43O7TjTe+kIaRzvB5122FwsD8glz30yPIbb5UZMoo0kHmOPsOkEExLMFSoBQ/yysbxDeaR8zZX0pgOS5BFiHOlz6ZBTCCT3QWNwcTrESUwgqP7/V0ddKPvvBFumKoDiAclU/hUzxnCYpgYRw1APXwooefdSd8z+EnXYK+0Gemvh7+/3MxFxT3Qn9Zds2AMjN45jQALDKmdOymlluuo8rWVgT6nqbqWljVgdTGJ0Zw8wD/Zzw3xVZfxA1wOsUxAJ9Dv/wtPfWTNmRIKaAl9QW07PlLaOOb34R+4fqCWwGpXYAMLSw3snBpyVx6h/CBK2az7gVeP04nG8ksfkay95wlkLezf4Te841HqREpJDnmooUt/XDvqUMWn8WN0yie1IGhtAP0tyEnP/LVIxvP9AQs93DtGUegbra/AwC/jwrHh6kEQL1y2eUI2J0P6z+yMHXugJW/U0B/DhlnCpAmdRrrVgBXlWn4pU8BtBc0oD2sNweMF4LmBaBvUVkN1S59Hg0d/LkGo5bU0cS8l9GR6U3U29UP//gBGgAA3d6FqrMG+v/5XJZ+CeBMDiiREnZ4id+7Cvqwp3RvJGBtxfzlsbg9+++yx3J04rH7aWjvU1A0wbfYAxVI0TmGW6xhzviEDDb9SGuaA1huWbaY6lsa4ZrTQpUVqCNR0YT5V+FCBDUVoIQWZME7xQtRtRfpbEfBa6DP5BRuS7DGE7jpwB+SorYPlvcprMvq592MWhbIZvV7vBj0n0E6UXZl+u9vfJW6d+2kTihj04itOd7WTtux3zlIl1PSuntPBq4E5bilYAIWiWGJbztYOZmmJig5C5csojt/uy11u56DS9bdP/8pfeYjdyCcY4Cq+QYbz2bw/a0tZdQ4nENALwLCMf+SEvjtl01Ry9a5VLMJlbW3H6VdD07T4TNF1JXFvtm8iW7+5Op1xoUAACAASURBVOdoyfoNFzTjtPJnjwgICshlZjv2Gd/YKuh/+Lx9fShy71EjkJ+PidDVbpXHHHQ7ntH31CI/E+OcOy2pnmXJEN1lWbFe0p94PMiSRee1PxaAfV5jEZ5JzprzqSHaaARt5G878g2XJy67+j07k/OgudJLz+oY9KuaFBm+vH1+l+WhxzqG9mz/C6HSazJjcfOAtSAle0yddc1DBe97xkM3MMo5q9vCZhV7s8RUceyU9B4McDK3RF75N3QMMeayPkwZcY+VWHlILPJ5mCjCb75O7HLp+FmwOHtKhDiFRHkIazmDcPpJwZFTR9COWSeNWMlSRcDTmNG1pEQv08H6VURgpHzgFjZLmtmCVYeHk+pOW+ICBLY1Iupr77qAkf5pwMuJqkAqRlLxIaMLFOZhHD+r0mKP6aFkr4jJRNmJuvFNa0PXPuwAEwVKeCu95UTIqBSww8+ZUr+rADfW24wC1q82p8Gi3ocPKRXkYYLGSCeAMg6IiWZopIs3oAujmUDHla5IZKXnmRJODuhTg0/W19csCH5b64j2vgF1D0e0ND7ltyQ4PAQGJxtaxmrrHXPHhRbnugY+/fqyjSZLxG3aOGQtHaxHY7P1S9zi+EH5orSW5ojkr/j8q96zDRZF+MpyAS45nPkKEMGE2PzspsMVMYu5YpD9zRWWxuAX33/6GI3DracQAajl1TXUCxeBJ+/5FfWNd1JvBQMWCOLxDPzoC6kN/h0vW4hc3Evn0AtfcS1SfSIoGG4e0/Abr6peDMNvlbgMTAJMSWIcFkYABTmu8Ap/34n+/UgDicJSzVtEEchkANSR9YWt7BPwt8+UVEsq0CwsocVwTzhx8jR97gufpz8fQ37w0XK4HJVDuaikZcjDX8IKCyqPckxAUU0NFAikpqxE0C76K0Vl31FUJ4U2AmSDQ6oE80DWmWlY74+hMu1lb34NioJBQUCxqGm4BPEaZTljD24cJifxD6lEWQkRBZbTk+IW5NT2PdTfPkCtS5fQ0sufh5iA+egbffB1POY/Df9vduvIIHYhu/K9tkl1reI9LPyQF9ejGTl0pcsQFzAP1ubZXgz63wvQ3yCgvwKgv5Sa4UvNoH/tPEJ6VuS4z3H2nnbceFyMcWFM2W4UKTsA4H8ElnwU2GLQj/mVLtlCVUsuA22aAfrh/tO1E4CfQT9uOFBEqiCDdQV9AAvhxtGPeIlxyqBmA6ecnELMRgF82AvweaYcNyvzLqZJpCvleZUtv5nu21ZId/0MdQ3ODMMtKkcXXbyARlcvhwIJn/76CvrH124S/pjt5WBP943KFXXRS1IS2xaTfRWsXLq1aPm8CwT9Kj5hqT5DbY//mkZRXG4CmXqmoPyVgZ79UIRHsCcKCrHmSGvbuPxiqkIe/kKksZ2ebMO8cfM0ckJ4v7D+CrgCgeaFuCUA7+agCE4B5E8B7E8h/gExwlAgh6BMoBAe6iUMIRvUmuffhH7OXaBqdgoh9z78+bsB+vlW467vfYeOPAU3JbifFcLN50Q7g36sNx4uxlop6GdbAEA/u4vgfQb9zJl8NwH9jRbBLXDl5ZfSv931q1SXvAY7tj1OX/i7j9K+Z3dSHZ4vxVpwutyLUdl7HrIVVWN/ZLDPigD6e8ZR8RsBv8sQ6N52bAqpf3E/BBlUghugtde/iG76xOepfi7qRVzAK7j35IPa6G+XhIkhTt/5nUD/R9SnP4D2/PM3kuVBFgfeVB5SrOLiOjG2Kc8q+PVXYnBLRISDQnXzZMyV8LVb+g0rB6Ujf86zkTTpNzlH8lDPDEVF5pg6ruwsUwhiZ6qekzGI5ufyt3Q4TsOGtefTHxghkhk4EBeFyv9nilUMAVIQTgagI/BxuAwRY74DbHOl1e+ZAVAmZhjL2gnYwfBTHltoPwK1dOEVW+orQkap7+nX0asJP6GfxHBEGZuiVtzYodMyBGaduALK43K+EVoFWckfRM+lVifBmj5qeZZBfwiMRKcKAC1FYp5GEzCNLVDclfveB7436sWajAtufi5/IyfwO6GobYmwQQK7KFfKJtaf/kq0cH42H/Snrey8MHrABCJKswmh/H0dt657AMXcqQWSBku/8EUUCMvjFCufzs43U2ocPt180G8AMdEKox3qm0QWXlhMRy4MqePXcegrgH7bwKpA6GO6bmHWyfwCTZNfYgUtoTj3rDEV2qxSKNH6fbGVOeMtI2OfbZfJosy0qMRrpXM0awSPwASBrLv61wQfzsRqE2UW0MYiTia6UNDPgbzOwAr0ZDDaXrDw63WeC4mYx1Kgn0fAdHFhokvp/xEy85/Oe7WHtsMdoxjAdQguF/V4jquh4nMc1LKOBeyaAQVAiiVppdQsUi/2d5yUwFXO4F0G1xhgbbjDZGnHvT+nZ57eScMI4uQx9iETywMDRXRL8xAtX52hS2++jpoWLQbIraXKeliV8QwPCEnCoDggF3/dfOgfJQA7yKsPC28WrjO9J58FgH6EFlz6DinOxYKWg9aGEXtQVleDYElk3IFfeA6WwWKA30koGc/84n+p4qFdNDxWTm0oELZ+/WqqwpyG4Ls8DiVmurQYmQSrqApZUIpQOGwMQZiFcH2ZBmDj/PIF7HIChYNrApxCDvifnTxM7/ibd1HrwgbwAXiCffq5EisAchbf4dSekwB+bAX2Q7uAgT+ChwkKUEXjRtQ8QE563KbkJgCGJxj4Yyq4GYBqoXRf/6GED4xnZc/Jeip/6rpbsTb3ZcWXSnFj0dp0dtAvlv7aWrj2APTXqKV/DvLzb1iISrLThzAOuHNle6EIXYriYvDnh4/5eDe79hxDCAaCeDldJwc1L72KqhZfCno3wP0HLlmdu7XCLgpUcQEp5PrEZwz6sTcGUfsBVYhLmgD6QXOQBowF5RJrVVIJF5Wai+BesoJ2HJyiH//vHtRo4BSd+BLXOWNPd4DCF7zjZtrXPwnQX3lu0A9fbj8PgoXf3Eddtshetpj7RLapfF1+oZZ+aQyjYx4E2D/26H001XkMPvhD8L+HAjynHDyFIlsT8MdHfYI5q9YjVgT+7oiPKURFaV5vkZG9uxDDOx83HOBf8Mn0NG6lkP2JRdAE9lcJrPnDiImYQArV4kwlTZbMA+ifomWXvwiW/t8P9HO6zh64aXEg7/0//V968uGHESwNdZuVUzjZM+gfB6MVYTP3DHJNXK4FBtDPNzH4netZMB9mITzY0r8ICsGlN/0BfeZr/+kkDj87kEXnO//yefrlD39CzUiP24I9VQJFeiF4oQlxMPWgRQnifgph7d/dVUK/aM9QLZTsQVSsHoJGMRdZotY2VNP6172arv/Qx3HDVzajj9neiEG/A5wIWRtYNQEoPwzwsbiF0eNR5Om/IEv/Rw30y1llgP2swN8z1qh131+6l/3ISkC+juk8oJ/HrgeOzklkdXJe+5npsiOdrCN9HuTTcTbQr99RzCDdecPRw2419nM9FJjU2YSzWkGroRfDQfEY0ueZdms9z1xyOcwSzCXjs0QHAqnchdzAi+OuVENnA/1y/mr7SSxo4o0i62egn9uTLmKNwgiZD0nCGW/ETI5nm4wNzpXCgJMcY6FBxohSXDZ4wygvB0xpeM/xpeBF41N/T2MnDE8a7nOM53gkRsPKAY7nE/xYcFgs/ZoC0YVwHDSrxImCBQTbWHohgXv6DbUYR5HbQk/TSOzgC0EMTlUj+GwM7gBZ8gybH5R1phxl49CfgeopbSgwigNC32z2UAiI9bE6oRMK5jGtz0e4U4EtbwijHw9KYyDUyqxJQ9j26uA8obFvuGToRklTEPR9fU5dcKIKDhGDJKA/v+1okW2T+RrrT2WJUDXZBuKgPCg30fsOXL24hA7Rd6cJM37Lug7Wf18gA7c+55gGiZU0GbdnWtFuVJ0Ilo8wLuswMEHCGy5IfZ1jGroiF9+CfPqT/5C33jP/DMW5YmERkUGY0egbpy9zno3nYseAr3TozPeh80BAlnij7CDce+BXzyCsEFZYdvPhK362AuQAWNmix9ooF5XiA4urpHIRIi7UJHURgOQynFWDQR0yjhx78hF6+smn6MwgW+GRYx2+8Qcniqm5qpDe9qpmql65CLn/F8BqfxFcZFqkzRy7xcAlIIu0jpkSWIrZxQbKQAbuDAVwvZkYBUgegwvPVBUygaAgGN7jCrFjAJnlSO85DfcbnvuUFL8CwIT/8GhvB53+ly8DOAHAIHXmBmRN6T3di2BhgHBk4OFgxQysnBWcpQi3AAUAJjzPMvjZF6HNDPqBHxB88jvpmw8+QW3TXQB0zfSBd7+a5i1AdVVYOTl9YxYgbhKWS7XEw8ILmvBNBNAd2mP5xQdDMVVUzAPAKccYMTfMl1N0Tk+OgZ7wfcc/dlWii/5GD3LbSyLW/FAMNzhRooJwYELxAihqbWqZld86YOl/F4N+uGq11FRQK7v3wNLfWgvQ3zqEeAPk5s+iAjGvMTL3TI9DARjvoLEzBwH4T0iOfgb9Gax9KTL3VC64FApRFT47Ckv/HrgyOehnCzcUpxIG/RgcnhlHZecSWPqprAhrhrkV10IJuJyeOlBNv905Kf7pEwiwHkWaytaWWnr40UOo5YAbE6YdlKpr33QtHZxG+kZk7/mn1yJ7T7wvo9l6IG8wzvBqmpXPUIGiFd5LFnvkwIObWXmePP35hJXjGf8Zg09/765t1Hv8Ofjin6bFl/JtFDIylTVCAcW+KECBNsyjADdbUwCyBZNw55lEoa0j/0MldasA/BeJwpuFZX96GjV+wTYTw4ghmRqC69l8qqxrgjI0Ql2n2qBP1dCyLddKPv/f59UHJawHe3fZvKW07cFf089/+jN4GGGfI9VoO0D/M3v30ShuGjh7Tx9SjPILejKVK7bExRdbF3G7xa5aeK4R87nujbfS3352Zmri4V5U9/7O1+nur3yZFuEWbE4JBykXUG0D6nhgr9dBoa5tRjpcFOY6crKIvvJoBSFDsBTOKwIfrkBmo82L5tLat7+Trrz1nTPk9Nnmr9l7TOaHneSAzAFhImBdpnts4SMXDPrZp992KoMpDz71s0p3vsriWLbbWSvvG45xgK9fOwuDRxMO3wtAVg5C5Wv1d9VWZCwsf3ygPp5k/m4kO5utzOB9Ci/E56wC1ojehg08SUtABpFC4kbCoCxFw/Ez2YF/wBPaUVAcAjnC8Z7IRQazrlAlaTxnp6vs47yz19sWAC11BszzRPifo2987RRDiIz2cfDfswD/NL/ahrLVdhqmyCjN2JwCJOL1jRQQs/Q7jzngV+NnmIW2I1g0wVT+ecJy/ow/GPFK4HNdg+DCbeMvOHTyMDeti2PESgNSJVTwiZKvKbLxTAo8Zr8hUJ7SgaRBv05CN4z3Z0DOl8XBeaCAapj6PwO93LUfrm45U06QVuIrkLBwAZhGfc8yvmRO6SVP/tLF13SLCehXoGyjNNAvc2fKYtgpkIxv5scdOK0CzYy+LiziaG0jlbGxPKHDM7q4Rq/rGQsNWxffS/YzH/S70IhBf6wISAYEK6CVdGxrYmvryxdAf0TOWOg4nyTLZ+NVQshaxgpoSCMabdIgVlJ71za2USlk/xEGUd40VgzaNr/36U9++mwLH96PQX+gkcsE6TbmBmNU+xGEuq9e3oGi45LtaK34YiVCuvTobljKBwAk5oprAR/4XA1VdEJWvGHLh0FPrNoMuDjLzSgCFNmVhX2lOT+9AGZ8d6y/i7rh7rBrx246AR/hYfipj49MIAPLKD03VEJvXzpJL7ntNXAhqUBhobVwrYF/PUA+Z5uYgB/0BHzGJ6cysHj2IXVhOwDhcnGlAcKEHz3aQntlpRnJMCJzF96BrzCCQ3NwsxlGAG0RfMrb992Pceyn0odPIDNJsQQelyLjyUD3MPXCNakKwLcQILkUNQc4eKC0rhouGADl6KOkHOkm4WrAmVOymXF69JFH6I57EZALJYNp+YrLW+iOj/0pVcM1iHPZcyahLJSO4qJGO2iHETTcKPRg6z0ffqJgZODWgbFNIvZgiq37XMmXLca40WDQn0U+/OJN8Om3zDyJ9dBS8JnQ9kNRZV6Sr5/zq5/N0s95+t+BPP0cyNsCBWcerPzNsPYvbiyki1rgopVrl3SdhcUIzcQ8pkH/KaTSHEPRsOxAG7L3AISOoLoxeKBs9QtRDXYT5oWqsQPs3sOgH65AZuln0F+AAmYchFqIdJVjbcgP0wif/hoEq1Y/jx7dXUs/+AnSXYKetYgv2LBpEeo8DNOa1aiNUFFO3//eb1GHAaBflKgpuvx6KGsLllAdXJL++YJAv4quAB7yDnTZT57QwQU/vs0ZbX6fl5wouM0aajuAoGYUg6usxaVTlcoB3KBJ6k4Em3NlZ2i14IlB0Bk3anDbwY5C1Ct+4gYlC9/6ouJKBAOjKjVcpaaHT0L5RCVfuI5NoALyNJSlCSiPSze/AEHkuDk4C1A51xwY9PfBTWtJ6xLa/fTj9J1v/TfVgP9zyNrV3tZGT+/eA9ckDrYuon7EKfCL8/ZAZZOTsYSvABn4gKcZWFVBqbnlPe+mv7zjIzO6zcFFadcDv6An//PT1Ih6D3WlKMQ1iOB48E0WOfvLQbP6plGquXSS+iYr6Vd3ltLO4UnqBV+UI759I/bgxnWttOr9H6c1L375BS/NrKAfvJTcoCZ4KBxdcvaqqZCDeC8kkPevxNIvB4tiBDunUwMVGeXvcB/6/fBfB2P+biS/Z044lt1pY5UbdTyuTtxA5IxQ2e8Iy39XXGrtifX33OTV9j2+Mv1d7UbQZKCxKzN+vsrpE4F+JYBipyRo1/asKEK+g5ndHGMl/cw6WjkLEmCrRj1tMz7nw+2PkUeGomg59fK18joYIq3Nui4KFr6dwmFyXhpGDW6X1uQsBNbjS8fo5I95yIvThiDriF4pX/58bBzNW3q39ffCpak+jBMDK4Tv+4icZxPS+LnkPCcUPnjykJFE5VIakOqChoBU8Z+399CuXzdo37rYszG/E8s/Cy4PMegxxtE2EmAWw37jipmgP+KAcHUmVqJkrAIijdnzLcwJE/HmO8eOMmoriEwWX28jYoUi3rwhbDOQxoFsslQx1XTMmiVAOTumST59fRPHNA4b24GwbRIJBDHaulbq7j2RTAld+Hf9DR+XB3S71uwkSywBES+IfLGZxgdfRK98JdGFXqxI8hj0+jESoCyE+BA3AeZKpsyfg4yZfuBZFgRJFcBoPHnEvGD3nuddbcqCu4eJRAiC0jd5oJvumsC3/H4is3Sj8viUfpqSMCXUIp4sPrZHKoIWwj2htGKuWqzY2s+Hvx2EYrVlP3VY6HLwtc6OwzqNZzS9FxOSlYEJBOoepvbDh2nXzr10uL2bemGh5JSDTL8+uOo0wv3ljS9fR2te/WIAI2QxAQguggW0Ahl3CsDzOfbjRztZBAAPAXAyti+vXQnrPyzxNnmRrVBKsjCJTsLXfgwVY6enAeTnXoxYgxysqwV0fP9eOrFjG81Hqs5TvzxIi67ZTCUTpTTQ1YPiT3C7wNwq4dqSgUV/+2KA37ESWj9ZT3NbkIQQPJ0D6MhVFKBo2G762x8/RLt64ZaB/5WALn+4toAWzGugrS/dQssuWor5Q1FAsSn+XGo2YNDsGyyHDVdztjgQBskFHCArc4QbB6f65JSfUABYYckhPqH80k/KmsoestRqzqex0qx72BRYk3lcaIkzyMz28uJcDWzpN9DfBGv/utZpWjUXxbgmEMgLS39hxSrdWwD9uUEU3OpFEO8gUrIivSrnjmf3jvK1qFyMDD6siHGO/rEze1GboAcKAJQfVORl9x4O1M3ULKIdJxbQoUOjoHkllKYqxFr0QmlDFeDGGmpsqKLVq+bRU88cRAYc1GjA2k3A1aQIGubBQ7hZwI0IyE2brl5J42uhIJaV0L+87hJRQGd7xQGc+bd4bhwSusnhzbLc1GkDYr836JfG4e6CWy5OdzrejZSRUKI5OL4Qt0GSAnUaRc3wLQ4O532VQfanqaJqGtz7vzR++gCVNq6gikWX0AgyUg2C1yZxUzU02Ilg57mg6SB4ey0V1y2jfijQa696iQbynoUOs1NH32XQ34/bl8Uti+nAjmfoG1/7BlVhfBnc2p0+eYq27dpFUOWlqnDXkLn34HPha6x9KfYG8wC/2BjQgqxMb7vjfXTzW2+f0S3zUfuhnXTw4TupYroNQB4xNCeeoqGjfYiDmKJixCdUImtP1WLU22isph0/KaP9uFw4OArFEvJkE7J+rdy8mFbc9iVatGHLuaaV+iwF+uV88LPTvhbODDtD5FhPilc+8iBA/8Pnz97zgY980KQwg36Ts8oKKpuN19IDT86aYI0NYNmVgfydri04EE4Mo2kGcGVW+jfQnzIcOJhmU/GsoD/GKTaWAF+iNLd8PkTPKwSS/4T3PclAAvp5FThOURUDNSCmsWGCA/Vcc8iuhIyDY2fBUwJtFI85WHfqhAxGthAJ6M/bQNGcwieOJ/XYDzLX3ZcDRnIXH+5fJX9akRAWjPlQ8QyfDSmcZecyf1c+E9den68rSUkSDsdxCk0dm3osk44kOHR424G2CW5xvCprYzhKeC7wndJXpiDtqOwMuPvAyYP8mLK9NOIaojNzAloTXUxXRDt0AplQ9r3qUs6EtG3n1J5SxklvMx+Yb0IZtAh8Hp8TlBUR21wOqKS/9HiSzZf0IY/JjBM5fLbrovTIfGJGBQflQumk3+DSoROQXqRSbKQlBOt1LNCivaF0UcXibC8/GGVJI1BoK2PEQTvGiIlSpjP3vPZOD18u1+R1HdIb1p9hcCQuS7Z5wliMAcNziZzOW3cjTfT9oIz4egb5nx6DCxsljjGyjVU2kuX+9yqort3LQWE3FGdToi4U9HMgr3BBLGR0NCosWejxnpLPbR+ZnBWS6q53kst6JEpXnpAUvkneKz11EOATmWrgYlEA8FkMF4IMLLXcp8UxsegASAVQwb8cXIFy8D3m6rPs1sM0mEIqx9EzJ2kaAb39CAo8tnsfKnwireGpdhpERpdRAKL+qSLa2Zuj229aRS9/yxUANPCNRyagDAozsVtJCfoshbX61LP/Ra3rb4E1katv8pwzdAZVdhsbapAKEEG1cIupQr55vnHgKr7dSHUJMzRyn6+iMgQFnzjwkOyQeSuRXhN++ve891P03MlResH6ViggAF4AnQtakC4S6QDbAXH+qGg/3QJQ+rJnJ5HHH1CmvonWXX0pHWo/QZ/82ZN0YBTOF0Yv9m9e14i4AQDy5fi54bJmuuK6i1GsbBGUDQBddnuAr35pOVIzwlVKQT+7eHCwDu8/tvpCoWDwB1pPwtqbhSLEKT9zuAGo3AI3CVlXjYsJB2FYTGd7MwqIvx8vdwHSo1446G+F1XxOdQldtZRoXhUnTOeUpGdQNwCBtciTDkd+AHoU3OqDP7+BfkSTYn6FVLn+OiqHaxaPkf39x87sh09/D3Au+/SzexOUG8RVFFa20l07NtIP/g9KGbtNlRXQa197NZ1CxeNq3PRU11TSbx47QG1wuaqvq6Crrl5Lvcj2MzAwjve6acVmpEQFGOxHyEcXbM11qAj9pVsutbvYmVJMQb+eTWFPm8icafhxZRhfED3797f0xycBg7+xMyeo+9m7qW7Jaim6VoB4DU7xSkMYHwevT5di3YtAS/xecBrlEX4ltCpp2iKFspiG7O4zhihergFRjtuPickq8H4/jeEWYOMLbxZe+31enD60b7iXlrQsoT3PbKM7v3MnwDcyaGEvnUZF3sd3PEeTCJQvQ+XbE93gCbw4eJfpWYS9z6C/DJrYHLiRnT7TQasbCuhPbn8/vfhP/3rW4XQgFubIM7+g2sox1PZAnEPvDup+7F4aeeo4TaI411QWxEeV3gLksm3rKKEBKHonUIuA5c1Fc7LUesVKWvHX36U5CIi+0NchuPfknzP+rIAgXe7olcTM8WePXqCl/4MA/Xru8a0Hu6JZPJjL1gDCUhyislneSuSwy/V4nMHanSBQ+zjBLPyG4hn7SFx70vPzbCyJVdr6Tw6IWc57G2EYYgLy4sq60r90LaBNXz5v/EzVtpHNmYzVXewcDIezjW86jUrhRDN8lYDc9JnmaypAWoaQLHA+6E9WYyYYCuA3tOHf0XHraZwkKpEjOxBBQbEYMt3Sb/JIMK0C27CGKrbjMzvAO22Tm7PG5YjXg8GOe3snhdPSoD8kHHF84N2nSJfmpQRSKv5M0dJomswjBfoPSCBvopnqAP1vPqcSy65xjTdoVzmJC0YywlhrTEinxMy37OjnMYDzjaDv2WxMOJjvnfnMip4WBdsYuytOsr4C46QIYSssXaeZMmG09G8xc6rVWy29vtg8Tg7WSIFwNM2WRHWP0pWcCfqjfmQsbunX9/MFSgpkO1V8DkGIMXZREOwxAfHmTG4TrG/dAwpYTfGbHfQbeLaUpD4nn3N+PIiuX3rDxn+5chGUDFlu3RD+cmuD9xHWW5RU5Vfv1wv6TMIdQ7P3KOxWHsYBFfNAsqulqwsD/Vtpa8jeY2uDoYozSbDm6siDj7IJkXw/Ultc/ZFiAePHfK0Pc82cQEAhMmWwa00W/skVlfUAz1w0ygqOwbKvL4yHA1cN9E/h+9Oc0QW+/AVl7JYwDUt6G3V3/P+0fQeAZUdxbU3OOW/OSbtKqxxQAAkBJkgfGzCWMd/mG7Ax2AYMNviDydE2NjgJMBkTLJIiAgkJJSRtVNg8Gyfn/Cb+U1Vd3X3ve7O7GP23Gs2b9+693V1dXX2qukIfdcM/+ERHtxT8GYT7QgaW+XXbN9DtDzxLf/nHV9INVy1BIS34OGN8+XBbYOTFCXM4dWam+7Nw+76Zqpquh1IAxwIEfrIrjBT6w8bKbkCTcAcpKIGyMI9A0bFTVINqrlJIDGtleHCYTrXvQYq/y5EFZoK+/6GP0bG9sFbDAv+a686jLZz6D6Z8zsM/CcB9Q+Uv6Y8HGuhlkkuG3wAAIABJREFUp9gKD2szgjH74c/8cOco/XfnBPXB3YCDUhnAm8BDJkbajFjKC9cX0c1vvgWnEawQTaM4FtKCwgJaLC5LrBCBNsjmU8juHOLjj2ewDzVcetjNZxqgn+MgpvGTgUW39tK/d5Jf5VQImNfZ1PkOwtY2AubH8jKA/kUCec3S3wBlqQ2BvJynv668kH7rPNxHxyVzDyqYAXxuwQkOijIhI9I0rPjTAP4zyME/M4Yc/Qz6i1AdecuLkUhmkyiBM0Ow9MOyPQXQnwGgnIElmtN9MthdgNJzMv8mev+nD8oaWcD6vvqqdTSOXP41NZW0Z/dROh+uPSVQwkpKIc9w6jE90UVXXIDiXcgO9JUnJ2gcLiBcpCuDOI0ljeV02+sZ9Gdv1kwb9ukP61zXu1/LbsOMF4bFdelG/3yAfo4/Rkj24CnquOOfoSONIqtVI+gwR23bb5RMUIWE+cYpVgbAdh7xKCXVdTSXP0njh++WmIy5ihVYR3XgB8gXgO+axhVIgDROwwPHcLBSRqsvfhHc1OBGJidJv/5riOMPMFer21bTY/ffR/fecw9NIOtWC3zzO2Hpf3z3HhzUlCFOppoOd0EZRCMFEkOGUAzMTyl4sh6ZgzZfegU9/thDtBqZd17/7jfSi9+cO3bp6L5n6MBj36NVy3DK17JeivF1//yr1HvHL+nU0QIamSqgptoMNZRP0ygy+MyUIF8/0nfCmwkNggYbLqLz3/d9pNltPOvBHkG9kPSeIfLQyW1vBIwI6A0puIZdexj4n+nFoN/81tkYYqmSdb9TTFLAARFu7/GA1Xz/owY834qYduAtwgOL98XwjBuMA9UeyhloNwOCrhB9XAz6RbjEmCWAfvvKjHxhX41cpuSieEA6hhj0m1VVXJD4cmd4VaCuvZL/i4iL+pkafOhHHJOoF4kvPx4hqSfdeNKpjcPjcoF+I00A0HZ9nLNf0skLxtVvA0RyuEBSpRrKdm/93wEFJfZonXo1WrgigoY9ZWzR/OQ2MmaDfp6BNJ46PTR12Dgak68jEWEH2wc9jfefOBBGK1Pp/ozAkp9Snx6TR8qbmlo1HVvEXOQEekzkoPWcFvRHen9SKw7ak6n/qtlg2zbwLYN3CysF6KQnnhBhjGcD+AND6izbohcmMEaSfnPaRHMWU1LyS4NTsic0QL2U0sFtRB/ZUVB8vY1TW41oI11MCQoHPALXB2AtgDg6llKNPigmsQJj/RCLuVabcIs+TL1ZAmKFQd/HWnJYPso/agE1AZEG/X7H9Fg4Hp/2wQs3EZyYB/BmAYN+V+1ZRRovNHeUZzSRz7T/Z+fTfxVdfY0W5+KGLVuP2BTcWGSksgmoUEwsOiGFSXdHN7fsogWkb7OkVB49dM+b6eLGm+HLXice4jMIXK1tWQ4ghgBZdmUSKxZOAQDmWNDNwoefNznlWlgjAbTZWj0y0I38+L34DWstgng7e/qpo6ePeuAvXAQ//M/c9n64hQ/AfeEwfLm1GNgMQG/f4R207KI3A2wO0sCh+6i56SAqmCKv/to/hEWzAWsR1VvL4d7DAb+wSPafOkXjQ7uodd0NNNTbTv3I/d+2ajN8npHX+9izNDV+gGrbrqBHHtlFH/vnH1IRlITzoDucs6SJXofMQSXVLagtAGsqfJbnkLHovdU76OrxNjr/UIaKeGxcFRVxAtOTg7RvcJI+s38QFkief87Wo+lMeQ6QuZOuQxXRz331I6AVgCqWo7AGX4uMPmL4A70KEW8gGX0k4wvoCKMvZ/nJwMd7lhUtuPfMwNd7AtlSmq/+p5jxnRuZs07K42wRR6vBfcR5+hcN5IVP/x/Dp78BPv1tVWXUVFFCrZULdMvF6NvUQbh2DYhUodIVcJ2CWwcCeTODR8XaPz3WS7Njg/DPh1IAxaJqy02oWIyiZ1yYDDn8pwaO0CSCQ6fZ0g9Az2CfQT+0HipsuYr+6G/xrAxv7AtUi7SbjbDeb9jYhhSrU9SP4l2rV1TT+qUTtLT4WWoGAOTMMYPNL6F/eKICfuVapGsSytPyxkr60u+dDvQfVuBgSrhQUmVPApFEO61Q0eGM/6l7T7zGeH5mUUjr1N3/RlOHdyIuBAAfhbYqVm6l1nNfKIHpc/04KcvAig6lF85AUF6hJNY1SGrOGayBWahhICAVI+MPV4OehusUK6erLnkZFUGJ4JrtXiHPWuCn/4Dde/rhqsXpSX/83W/TswD5HYeP0BqcJpxEoPCv9u7FWquEYlFFB+Hjz6SSglz4x6C/HO9XNLbSZa+4mW7/7jeoBXLhhtdcT2/61NdzNnzk2b309H230cpmFORDXEZZWTMNPHY/PfO9p6gbLj5LK2dpWQtiXApm6dhwAVLIQtZAoy6tw8HI2lWIrdlKl/3pbXD/O/tsRbGlP1jQFV+IWHT4ImFIk91EueQR5OnnXP1ner1LfPpV/lusmOA6eb6CT1M8ta6GMp7f+yUjUgz7AvC15+o9ysPBaJX9t+dwCeS1NkxWODDocoBn7YVZYNJGHvfNrSXeWdkw64CI4pXQb8NtuiWpR0cCY8if7ir77T6SflmecutralvzgN8hFO2pUTHpChPmL4Wv/BfJ8SXtYbqHx7Ty2YakSaVBOn7R3+PnVfdswVOGbZQLPA1jPrOtPIkBoys8NvYzHn2p47E+e2yiYC5hOI6BfxI6xLjRPS/NBq7FxDP2Hd/v74wfaExQwEfevAUIEezBytxWrTcmhJ/YxKwoEJfxOK06MKD1MrrGA7KIB6PFIc9gBUSst5aLXVsOMQkxQVwPk5yS7PbpVSoHW7k/qh3qZAWgyhNvwSMmRBy/+OsTkxkn9neLUrnA0cP3JzB0Fuj3rGg6ZhBWXug4MG0Mxs9QbV0/EUu4op+gwCTclUyJcoLBuchokLID8ylS22J3TThAb0Nzu7anvpt3N94goHJzb3wCoOQKwtlTAc9i3mRlJhwXOmFnoN+DCxWy/Dq77D0O9PMN3GdXSCicpriTLOMRXOLTdHkpoffaWhAg48af2FhygP5P3XE9zR9Avu3yq+jKcy+Cv/VKmkde8HJY9Mpg9YdtWoNOWXihPT7xYN97iTOAi888gnQzCNgcRTrAcVR+HYdlcgApAPsGR6kbKTV7kEXnze98Pa3fshrW4CNU0bCRug89QiUI1JsFwOw+vhPZH7kAF9wYTu2j5qXI5EMXU80SAHSATPGBZl94AD/Wf6fhjjCJbD4lFS0CpPs7jtCBnb+EZXUEABEp/5Dp5Y4Hj9ATe0+gn5pi8PoLquhNrStp02VXA9gjHz6CDPkUoa+zm77d/zSAL9HVxW1Ux37ZoF1hOfLwA2jNzY/Qwb4+2rmV6BgKCh16fIxqagvh/zxNw31z9AbEJ/z1X92KlIrw34ZVr0D8uNkX02xcPHdsdVIlVGiHLD38e+D4ATqA1KYrzkEAcQkUlu5BWvvSf3P41G3Uskna+k0K7rSMXCx7D4+/B/PyZgvkhWtNPfLJn7+smK7ZiHiLiXbQFZb8/EpYVxHTgTlZmOpFpeVjyNqDissI4p0bH0LNBQTkolBazTk3wL98Fa7LwKoNSz9AP2dz8pZ+uOIU8CkO3EAKy2rpCz+7lB577Jh0txHW+q3nIPc+rNyr0f6NlyBrVGY/VdQvoenjD4prST4KV03VXU7/cmgjHQZAnsIpUQYgeBWy93zp9xcH/Qz2FNg5v1QTliqJVD45EJVY5/I9/MeXn7kib5rm6b+5HY516bn/a3DbeRxrZArZfSagyKDpktVI27qBCieKEcMwRpWoNs11KQpKUcwO33NA/EIFfN2bOJAcReMQezI61EdHn9tBpViTl9/6Tvjah6q3Z+pLru8HMU+cp3/d0nX05X/5Ag0ca6cOuOEtgw9/BwLvn3j6aVS8RlpZAP9DnR2yPTPdCsBEhTgFg65Oq+Ha88I3/BF96z/+iZaAJ8bXr6Zv3/cgeN+dDEYNdxw9RHt+8jmqG/8pta1pgUJRSgO7jtO+eyAXOhdoVTlA/0oovwD7gwM4dcIjZhDFW7GkgmYuvIZ6J5fRi/7wo1Cqz37clsUpALYgjxVAB9yQPX8LAP2PCPA/0+uv3q9xDD52ig0ChjMiC5saCvjULuwrTFQxdPm1nQ3YhJNF5ipqs9P5hMEw0UkG/AH0m1uwT1npDKxxytC0gVK3sGzgp8243VD2Gdew4w8LgtaeCsKU/po6YHfLSmRbJf9j/37ZqCLY/muD/iTdtPuGL1wnHY29YVhnLVDOjSEmpSlZBuIFi9mg+XqRy1w3zzJMalv21KCGsAFUT3vMUBfTwhsW5Qp7sPXbqK6/+dke7ybm3W0Zfkq0F4pjHTbSKYlHHWSi0MwemD33OSCDb92T5Lnj+7z9XjrrKKEuKTw0mXVJP2kvu8aOyOIxGbP7brlFoMSLwY1RPSK5mywfV8B05aMfrwToID3od0F3bOlX5rEpCkA12emISAmgalMUjSSpUoVZNKDMtHGLPFnnQLOGuF3LLyZNwcSzaSxhG14qyt440fVPNkBpS0G2jVGe7zZFA8oyelsUohQ5zdUvLJsEHafNlT3fuEzWsvRD6WgasvrEh0WvE6o/Novpkx9RgHR3TwAkY30TivGCUhrleDmaexEgb4JwtlOD5MkMX6FKmgk3Y3I5XXXP5KvODvRfCfceWPpdJ8XSL3zr0qrKUFUhdSQECI8AvhtWbLnyNFpk2H5R4vsPfe9SOrhrlI7tWqCVlXm0dcU6uvyiq6ihFbmyS1uosRW+8vkwvcF9hnvCGX44Lz3n6J/jANQpZJ4B+J9C9pnJ8UkEdY5RTw+s/sOTdOLUCSpprKK3vfO3kd2mGNbsE1S/5BwJxGUxMApL8vGBh2kybxACFOND2sZC+ES3rbmBqmvPg+sHAnw5zSHzDBXD7x2WVFjRM1ODNHSqnXqPHENKzgLac2wXdR/op71j5fT0sX6p/Gr4rqg4n/7yj5bTS+c3UNUSBAXDyYKrCPcNjtOH732ITiFVYiFAZQOsndfWltIFAJelyGc/z9mJ5lAkClbv3XB9OHVrIz1+Zxet31QET5hC+um3humD77iMXnLTNVQCt5d8uKDkc1VjF7yLMGGhvm3usradp9QCuy7g+2GcjAx0HqIJ1Blof+owXfKOH6ghTORk4CUnhhLWmvTUSvaeHIG8MehvgDtJI1x7aqFkvPKCOlpX34XUnMjcA0t/XjGKHwH4L8Cnf36ih6bhz58R0N+PTD7I0Y8Tk/yaNqrZfB0V1qzAPTitGDiKE4F2+PMD9MN1hN17FsS9Byk7QVNE/9LhvFvpF0/Abxw+/c11U7SmdYpWNSA70OhhWJFRzRknTBVLt9Pk0Xsk/mEBAa4LNZvo611QFk4g5SsUzBmkQF3ZUEFfvnVx0M9uHQo4IpGYE8BEwkD2A7UQrkPBqt/0JdZAtNn52E9o+ul7aXQAlZsryunkUawDhHZUNsLdp6ANvL0NJwAA0+DTYrg65XPwOE6AxhFjMjzyLO3Y8zj+GMEpETJLwef9wt95B239rTe6o6T/eS8Z9HNF3vUA/R940xtpHjEvtTVwPYMLW1d3D+3bv0/ce+bhhnMElv5Z8KEAfvwUQB7VgLeXNbTQq/783fTFT/0dLRkfpQEokLc9+Cg1tC3N6ljX8aO047/+kcqe/iYtxdelZVB224me3YusRjjFWVoLX/8WJAUAbYoR9FyEsc6CUPNQDie2vYgmFtbSxa9+H+7j+J6zex0UNy+Tme6d7WsG+KMNQVdaUAQY8DPwP9PrPe+3OAZ1O0wYprw0Z3bInfVGdhrZKzQlpEFk2V2crPd7s7s2CdvSPVQgrduSAnRxnxSjlJ6kmyLkIQHLVUsYkMYn0eMVBOsHOk73ZaLfafCZ7B+rRDJm57pif4uMdAYtbwROGDCTz9H2HSbSDoXOuXmP74ixjIL4YGDVDvmBeflh9yu4Nw5xl9rGgq/E8OUwTTz/Jrs1UYjhsiRB7Xq/b0dYJHhWuOF5uI677LTX+h3JvDCFamyKQb/xTsIIaF1yExowhOJDTx8Ra0FuZikC2aBfH6AT69w4DNzFz42BpLbmGnYgzEtzm8aAYh1091RVrU41afOLFoWC+wGLXHKBOsZxi01SSKZAv/BWNOjAk7lBv1ibpDfJDSYBPqNFZr67HvRzXxVjCVN5QOtGGGtxwvMR8DeLrwIFFQKJrniE64SD08rtOuu3XyzST22DF2yCNh6NGH94TlEFQGWuzKN3W3FBijGQVlnl5tkNV/8Klo7An+ZLKNLNCzKltut9xMTRDCg97OXBuSORNBiIYxYDcRVyL1M2vCKaeLgNV5Uj/jk7954riQN5PehnnpWTESfEuVfGz442tvA9zdwE25yfFvT71ayD+uBXLqSdOwGk4Wfc1opgus5pal1ZTOXLUTWzEAGiCOrb2riNzq26lJbVnAuAUCoFq+Y51zxnosFvzubD1vMMfO2H+vrp6IkOOnyqmx7Ys5/e8ievoJuu34aj/WpkZ5mGVwMCdmHB5zSWY8hrfqjrbmR2Qf58BC6e3I/0hSc7aGSiBan9ltAVl55DF23fihMHHO9jcP3dx+jYM49T85qraOfje2kB1t3+uVG6d+cBOnhiFtWAOVc/iibZPOOetqVl9NuXVdBrVl9GZXUAq0Po4+gkfQCAv2N0jtavxAmE+KJzBpYJemFNIa1FHytqKuCDzOsP45oeoJ1z/fTUJlB8fIIGkIZy51159I1/fhVt3rgRlUPNwg8ffmMjnjPHn/IRB/k+dhh1Ebpp7tYXYB1xBWT8OAtpf1cnza95na41t1GYDLRlltxWAyvzuzJYjhcH/eP05i/+kuqRtnQNwPNFq2rp6o3VVDi9B8Hbg1KYK690NS9SpJIcRibSbsqwTz9+T8MHHP5UlIc5L2xYTVUbr0Qxs+UwyY4q6Ge/fpzyTMGnf3aSMzWxpZ99+oswfk5NiiJesyjGVYXTFQRcczaaOfBBfglqIeBkpKgU6VJXXE6TsPTjiAGgGBmdqtfQiaqb6N6jxfTkUbiMLRTTSrj3nA3oF7mStSsFSGWGByde3LUA/c+DpZ/lC8vryY79dOrOLyDfPFyThvo1vgNBK0NdUKIQvFougeioQVGEU55S1McA/41PjlBn9wEE7J6kPrjBlSFIPoPI3vLaFnrJOz9LKy+6zhlVkvP+6/zFOfr7UVNhRcNyeu+rXkZrV2+QeJsJpLE9gTicvcjTX1MHNz8YY06AH/l0T2Jt0Ajn6K/A36w4vuHvPkFf/exHafbkMdqE+huv/9cv0bkvvCmrK53H2+nRr/4Dzdz3fVpSPEFlyNXfNV4F9z/UZ0BAfnExF+vipAAFyO4zBx6ZoXF4N+U1VdD0KsQAVG6lNa/63K/l3mOgX9dOALoGhB2897I+3h75u0cePDtL/3v+9r1+OVr2nnjPt63BEjGYgc6fJKMtA/1+X5FeBQNPEmi5zVRRbrSPhbfqLx9l2gE/ZoF+cytyeCvOEmZP0jXkBFlqz1yc31QZCLIr6pf0SvsmsVmilARlyGNDN66s4lxRo/Ycb9Tz5DDEoPMexqIISto22jogHxu/5Ipc8RaGYxzVfVVct0fHwN+M1nKL4z1TGhLYz3XOPFtkCHKPYlYx76XwiMFFK9AY47qAiHUO+G9LkhLgo1sLMe8oWex/DuM6Ogq7OTryM08H+mP3Hn6cBT8qcDThq0Ay+VKgY4tVWE5xnby8m41fpeEIyWtNbmKkXafhKnjTogoChiznW7SxSt+0ZR8853GDvEl2VvXoQCw/DnmOMp0XMu5BMSOmR54G/THg445pUhsHBHkhRwGlAoylGIUyjfTKjTkO/jB6qkISBapyf13giUXmC73FehFy0RqQFGZeRBOXE5NowRn4tQBgpVsU2Gu0dXTT4GTHYL6NLEZJbOpGb6NpWqFL3B0LMCOI8UxKyMVMLs82vkuB5jD3qoWrZVe17LMF/VdcjYq8jjY63yZ09elZoJ/pzGtJ5k350P8Tds0BfNxz3APlGh7jB757BarULlDPRD5AxhgtWVoHtxPkbq+bpdqVc9TSjFz6ENBlIzN0zdpLaGPlVVRTuhbpMaeoa/IZqqVV8FOHfz4swVMofHXwwGF64PEn6ZEDJ5Fnv5r++z/fSpWodFuE4Fbu5xR8w8uQy7wEfvoDA7upfeBxGkTg7J0/6kGFUNTJYqANgDyBAkZF+TP0nj97OV11+UYQYRL3tSIuYIr+8e+/TgV9+2n5qnq6Y3cXPbx7TACrvcI7uE7DZ/ovXl5P1xYgD3zDKnShkB5t76B/gs9/ATKpNCF1KOCXFE7K4ORiRWmGbl4F/2O4IpTD952tnuzu1NN9gh5qHaX7npyhoX5WePLpW59/Ba3fgHSSsESLn7XE36ASMa9/rrIkMUpczAW+6QB2D3zlUbrkgQ565A04IXjResnMwhbxAvzko4ptX8X1iX0otsqktnpd524j4/fs3rMEtQbSL5Z9fVByvnzf0/Ti7WvpHFQU5uBiBuSzwzuB3Tk9J2oFzMDijIxGxfDhWJjrgy/5cfh/99AAAk9bRjuoaxbgvHkNTWAeC0uW0GY8Z6r/CPz+T8Cnf8i59+AEBycY+YgHyRPQD+UQPDE3MkUF9VCMUPhMKtnixCavBFWcofQUlqLgWtMWnKogvevAM7gdNClrper1r6SiBuToR9rVx0/Azap3nN51I65bZP2ppT/anHi9etkbuU+69WKWRpUXRBtW/s/y9Mf0tj0hM9RN/QjmnUf9hgzHOyAz1hxOwvoHh6iWLemz46hYzVxaALeufpw05dMQlCHozVSDQOt88GJJKVfCRhXbhhV0+ds+RlUtUMriNZw102f+YADxAezTX4jKvl/95CdwggeeR6D0FBTZEwjc3Xu4HUHWNcgiNE/dAxznoaKWi2Wxb38R9tAGuP7c/Id/QvueepT2PfEwXYUTnPP+/C/plre9M6sDvaeO0eNf+0cav/s7VIdie6xbzxSUUnUhMlUhq1EFn7qjAu8IFKHSYlQzrgedGoupqLkQhcuw9lAdetnrvkZVtah7cZavg0cPSqc9BOS+szLrYqRE7rlxuUUUyXb49AP0c1XeM73e+7eoqeFePk9/dJNhBG/pt43I4Y7EenY8bUAx4QqUsyMO2DpwaXyu9SeSLic5Lf0OWMmpu08NHAxsiniindPtJ7bXGm0NF8Vp2dUbwCSwLELFdYJqdV+z59t9voCWoie5IJZ9SRKEnmXXGwpKnp8bO2lxdI9TbQcFzCbSreBo6BHu1d6x8Z75S5QXjbuzU3nDTNa2QooUtYQUkWIi+zBfFxJ12PznooHj3hiP+73c8FuCv3UVe5rGcyhepylM5MVrLGcNk8XrhmfW0SkvGcgbMvVI04pe9ZXDBz0N+u1i1V6cZqh8pENx2lQa6Ol3CryEsR3oFwXKNDcH8rz7HQctunsUtEsntasJwjhGNpDmucv6pBuM1/DteyV9jpfzgxci2xW2fWBk8rFOtY1FF5Yxjk2ojs0rSQI4+HRDWUcZge/R54RjJaFWAI/uO3uOFKfQVao0tz7Gg4kWic2LDdTnonXD40tjf3UlsHtu/NvTQyY/KYTinjgeiOcqix/cXHvip8G/djprfpLDcivTEzM5lWbtMb7j35/8yCdyznj8YSjOpZ9K340pPY1dJgRdCH70wsv+o8AjHvS7ccbg0J9SuAd977uvpkefa6dMHXzch2DNrYWLzVQhXHQyAMnIy43iQlMHseFjg956Yz0NPTKL4MslNLdykgYmeqn12Db4BhfTkoYa2rP/MB05doq6hobF+v3Zj7yRrriwFf768NVGek7dfCET2MoPsNh58G4ariqk5/aP01e+BMsiVdHFF15Ae549QA2wOHZ2oKhP+QK9739XUHnpOK04/w+oFpljDu/fTw/84L9oDNbDb32/jzpH4Q/Nz3XuYqrQEC1bU0Y3vrGetvRmaMVOyAOAyYKienqku5u+vvcANjykJwRYLgQo4yxEszAIbKwpordeey0sj7DxQ7HhdJq8jmZxmnH0xCH6bs8w7R4opIryfPrqP95Ca9asA3gFoAWAUkABkM8Zt5DNh1Oh4n9yIvLV7+6gH915lK7rHabHNm+im19QSr/1orU4AUFwJizeDP7H2343wS9J0K+WqsRm7K7mzxcH/ewSNYOCV6NUhQDNAriMcH/yZpAT/tAOGt4FsIx5n0MmptnZBSptrqOixjkqaBwGfYZoF5DaEliejwP0lwKA5vVO0trKFqpD9dzpeRT0oj6A/hGA2xFY+jFmFJkqgBU/j4ssQAFagAvIrPAVtDkoYBwcPg/QDwdvWPqh8OBUoLhqGVW2baTRg3fA0o9ibMjoVLHqBpw2vUhOlEoAlPPhHlYgsjs3HGDQ70SJo0pYvd7qxuvLgT63WrxxZsPKDWdcq2e6wOTOHOJc2r/3SfDVoPAGB+n2dZxCUS2kqUUAyZGD7VB+8pHKEsAeSjCHeQ8Oo0AXZ9GCb/8ULPzsx87ZX1rPuYKug6Wf189v+upn0A/3nlNP7abH77hbFGUuxMcBw0dwwrb/xAmqBo9kUI+jD2uYX1qTRHemEuwpUG9p+yVXITi/iJ545Bd0Caa1DoG9H/rnL2R1bwLt7f3vL9DQD/+J6gumaQoVeadQm6MUNJgcmKEi8AJnwspw6k74vlXD0p+3opxq1+IUCClDx5dcRct/78tY89muQ4vRgi399goAJ9qPPVJJAkvhBwxSLf1ndu957/sj0C/PTO0Wbs8yA1xyYUebJzdrf3qA6MBv4qbk8xXHpMCjgX7nbiR4h//xdeA3b1y0FSKg37lCytrQFRT7r4dx6brzbqZut1Sej12Y1I89rFLDMnyze+/wjNXN8TGNfIm2EiUeSaOm8Lw06A9gWu8JpwHBOyCpuPBVjrmN1gbCZaxhAkxv4Q91TagbLuM8NihbbZUUFAq86LCXmxH53KPi2sMwAAAgAElEQVQ9X0rHzZWTcYZVPS3dw9O4JBiYDSfZLhFfqTzls58xf6Zxm/BKeuDKEw79JDnSsMiBkwfRh+ASoVZpySyvAMWOUATNpheKPlqBSQRM4wmMmvWgXwR59qKQTZIZW7T84FPmKW63yHo30G9uQdq+1wadOhb3zTNVmFq5nscbp7V0HKjNxpzkOmKFs7xl3ANzUAG+jgoEA+i35jibTLyh8YzpMaJq8NaeMKi7yYP+iI6aY1iZQsYUaf8KLPmziL6512FifH6cJsgc6Oc+xv7qShv90RMLZU0dmwZBxiA+nhO1KCT5xacHjYS7LrAgIFW2JfkrPS/J/osEjzjMuD0QQjI4OLoZD3zqo9nl6ROrBn8I6H+BFudiKWCpBLOXa4jhMEuKFxrRirT5t3aSx3J6Rwz8y47sFD/5J/c8Sj9sf4h2Hj0JP/Mpqts2SxXVaBOpBvMH8IOiVzXLShC0isJKtQV0vGNE/PSLT5XRYz/oQXAi/H4l/w9y7sPqfc6WFfT5T/0+wDpmEwGaHAvAKSwLcM80KtAe/tXXqff4fircuom+9+0OemLHHE4DymhJ6xIAoDGqKCulrq5TNI0MO2969SpYqPto/cUvp/rmbQja7QFomqVv/eh++ty/7UGhLi2Nzi9xRUDqz0acULzy7QAP9bO05p5RKj4AqybynReVN9IpZJr5xvHjACFI3Ylb4XxBFQA7hRDeG6sL6a033EgVyCjCNQbmJgYQlAo/4/kZGpjsp+NHjtO/npikrVua6SN/+2pqblkKMMpuPTw/nF4XP3yqOAcgzZWN8Xse9P3Mvz9MP77/hFRpZT5/xXVFdPWlBbS0cTXqBmzCpBRTZvVbo80yKLom9L0o97wdttbFinPJKSfow6C/Y2SWvvGL52h9cyX9zhac1Nz7c5qDkgYDP2IzEJSNjDoF8PHuq5ij7uZxWl6ToUP4sgNgbVPVarpq5Yuo/+67KHP0GM3COly5fQkVbQUN4ZqSGQPon+AAb6xdWO85FoOTWAJR0swAfPcRAE2l8NkHrecyTHSAfgby8P/vLjmPJmqupMn+A2JJY2gJ7YMOopryxhWNdOX5q6kep0WMBALvJleSgn63GadAmKXw84A/+l53DhQpex5Av4oylb+9j36fRvbeL7UnBvt6ECCL8eI0owvZpwqRbrYEaZxGUdNifGoBQfPqlsZZnjAFApqmoSwUQDle/YJbaOst4AsXEJiWH7/O3/3D/WLpf+L2n1DP/oM0DV6cwSnbIAD+gaPH6SiU4aqKShqFm96YVeQVkaFgAKtYQMPKpSuxvlpo1+4naC2+Lbn0Evra92/PCuYdxwnQgZ98gTJ3f5rq8pDZaRanPMhUtDCFdL/gCU4SUMDMh//G+6D4Fs5R5WacACHDU+YwQP+mK2nN6/+e6pfjpO8sX1yvwWSel+Eq8OUJ3uAVAWL7jI0tj/7yUXr0oUfP2Np73gf3nrN4+bTL7lqzepvBRj9O7SeMRxyOsCZ0TDkwjssmx9fZ3uGLZvoNAm5aYtAMKaYN8Slc0GcbTjCspHut9WBx0O8t/Q4vSX0SB2ntfg9MPfDX4FimD/fN6KH7v6DpCH/FgMPNo8xlUDay6GXKi0PrAezbHugoL7R2YzQjWmLc4TrRD2ReXICuyCouKsk1NQD8I9wbs0bAde7USZLYRNjSEphE2NDuMQXDYzMn+43HkwZcNQoZXXRWdQ5NWYtpG4N+w7+GQxJ8F9OIv3D9VKyBP2PQrx1Pg35XUMbT2Y6VEmTS7jqgbQsj6Bs68TIAA6Up4O8VAjf5nMNb7uFFIjpFEAJ8AhG04AgcplWhFMC0DSOsWadLRcA2uUyVaRT/BiCuY3ETY5qWLAgH+lOWfr8MHQPaRmgbjjICXxUxlmtDP02/HKJVzUInUjklebEDymYVSQSXOlRs9wVZES0yt2g0+CX42klv3FGTBdr4uAWZquCOFHquiy85HuWZxEJwTGp0F3niaKOyTmcxVgr0Fjd+36Cjkaef/i2PcvwkQlJ4Uuf30x/7dBal0x+wP/+V17B7jz7LBHfcrIzSNeSFqb8gWyDK5cbfvpNB4YwVnMpDu6mk6xkqfuYxmgSo7kCKzCef20uPFt5NJyZO4fgfBXlKMDkAwdW11SiaBYs4/HGPH0GufACTtU31NNeVoV13T9JgB04G+HAJa+ymG8+lP3/TNTia5yJcJZKSMg95ygth9Z+CP/hzD3wbrjNIWrikkf7z30/SwSN8moAgWfDgLAQoW3UzcBkqyJ8HfVrp2mtraNPKVVSCCMiug7uRu7sKgaVb6bbvttNdP98v1hbmh/IyuOy0FNNL31JP9cvKqXdogJr+o5sWBlE4bBy1BGDFrIfrzt0A/pOw9E/DNWkWtKqraaKCzAhdjmDCl289F7notcruBMBPYTlcLkoWkGMe6RP7u+g/kBno3R96FV1w6QsB0GTWxAVCeBqKHxdVmuONANmAFlzsw87dh+hj/3I/dQ4B6FfP0f953XJqWV1LI4NHaPOy7ShW1Uqz698ZgX7b3BxPCQsEmSXT72QJv10c9MOXHAHWt378dtp5apzaShfogxsnaO3kYVRiRUYeWFkz8N/m05gMahzMIT3iU8uRFaktj5Y0ldMyVBuuqK6nlpIV1FSylkZ2oarq3l2UOX5Kg5YvbqL85TOYJ5yKZAD6EZBdCPceKafMLxRQm+lDKs4abOwcpMmgH5bsPPAEK4OzCNw9WPU6ql16gRYuw1wUwZLGGynn9L/jiUP0wDMn6JYrNtBHfv+q07j3tLu9yJ2GRLI75vc08DcwsmHVb27pD2sWNN/3KA08/F/wmZ+i0b4BqquvxRroh2vYKNWDFrNA96OoPtvV249iZVVQQKGslhXR0Mg04l0KaBCF6Lguwsve/VlqOf8an0b6jALlNBewpX8Alv67vvJNKsbzR3ktdndRbz/S07a3UxfS61bCfWcAAb4ZxF3wSypuOzkLvV/4sxTruxHrurO/h9gGX7hxHf33T3+OytTJomFjUDIO/PDzlLnzc1SNdLXTo5AdGGsG8zrZg/WKImW62SAFLvz9S8pwyrgUqYJLq2kc1bPzt2+nNa/5v9S08dKzHvbhCPQbNohvjo0gtob0e90HGPCfjaX/3X/zVwZr9XbZA8IatX3A9he9IABso6mDuK4Hrh9u/w0qva18e0rYn7J524JLkwHEluY7sc85IBBAv8Y7KnjlL5N7iwFyjzdk79QMaQYUDPOdDvSbEc8knGEvD0yEJWLKxP0IbS3uVqS98cqfzI97nm7PBv88awiLew0lzEMAQKr48v+8l4XzruW01WbtT/NXDPj9iKRzyjTpkRnN9b7AuaYUZfGvG6fNlqetx4zOAM/9NvzKfOoxomNfRx/rr2PWRekkCqKrqxWBfgXPNqGxpd+skdZAGEiSyYJVN1IM7BKvKelqM+FtGMdAnjJxAI2aQ94m1QFcPodwfQ1kzvVOx2SLRMVE4KDY8uwtzp6TTUkJ0er+OaaNykRHbfDEWBouN0avhTNQtYlUyRzArjxP+5+lt+QYljCXMaKVBbCUYk4wKFhGfyxTAW4Qjd4pXUJ3m5MIjEhzxsAO9NucGIMm2neL3XnhitIYQH/ojAzPQL8NMgLfOnZ3vaOp3WIfJ+jvlqAJUQ3YSS1JD6SNtn71Jqnqmv3Mxz9zenbCt1chR/8VAP2mQCYUFptGT9tgEZGx+KfbBIbmEqBf2V3nSsgW7izY8XOqOPA4Ff3gG0QvvZUmtr5A0ghOl+XRE0P30VOTO6hnppP6kboyj4sG1SHQEr7ZJw71I6i1mGpwErAAP+yjd0/R0FFmEtj7AYTf8LoX0htfs10CeAsAADmz/2g//G0B4oGg6eATP6ESWPR6kbHk/ru76f4HphAXgCwmXLyKoSGsUiVwbyitXqCXvK6VNm2uoDr42FcOIZ957zTcSxrg41+GoMjVdPt9/fRvX3kAlvVpcYm48U0NtPKSSjrZhXSTiAFo+8Y0lc4i7/n4GK2vRpAufOlnAaxuO9CLsWHdgNeRb4bqcKpwC8BoDWjVfNlmANFlACgIRoWL0xyskFQIIA8gc2ikh274i1fAB7mFawhRaWUbTkA0ZSe7rPASmkYa0+lJFLmaggUcAKof6QuP7LsXBcPgDlEzCzoiHSr8pydnhqi5vIHWrrqc5je9189NPH+2NSRBv+5eNpOns/R3D4zT9j/7IqYGdQUumKFt3Xtgae1m7YwWRqdQhAv1ApAPf5b/hvV9HnO8sL6J1r3iJmQmqgRYQ6GpomrMP2QOCmYN73iSpg49DR98zrpUSrOXALDW80kOuzLBZaMM6T9dFqMFFPoS0I+Az7wyWPrRBoN+yfJTiHsB+tvrbqVM+VqksYS1V3L3osYyUDDLuvuR4vFnT5+i1oYy+tmHXw3rcDToaHW1nzjq/1K5kgrAtw0v2itiA8EGBLU+n6/Jnnbq+eltCHAewnoppBHEhHAVaS7SNgvrOqebneFaB3DkX4CsKYJL0zTcguaRBWoeCs8YUnaWNy2j69/9eSqqblx03L9OnweQZWkAgdnf+NQ/UDNcpkaxxiaRtacHJw77cXrDoL+sFGk1Yfk3Fw+Ts3yCVuTSLBYC5BQi8xB75TRDlpQsW0rf+tn9SGdbm+jOCBTkw7d/jmbu+Xe49MzCBayQpiAPhkanqRsGgjKk7eFnzkLRZ4WivAjPbUSAeetSxJscxEnSNlr5yj+lpRe/5KyHKcW5UspxElXIxhCeJ8YdJ88Z9J+le8+7/try9Ienm0JpLBpDOgPKsVHHQGAMog3L6DP02R7ySwY9lfxmkfUyXYbldhHn5iOgzNHCG9PkmcGw6Ufu9gddE7w+UyR3Bi3rq+Kg4EHhNhbps3ku2BMUIoS+6X7ODQZjm4FawxE+o08OWGx9DnGezpAqyWKiPVBG6nthXVSaRoqK0iO5L/L3Jh/i72JQHGfaY6OyxI2mwLRlb7N4RW5YeivQwfbjJK0VDmqfbB2aq3qgqeMNNw4D/To2BQ7ew0W+VG4T/Ov7qLLWvlOFMKmKhKUSsJedPlgg8qKg3/vze5xk0etpS3/E6NKiTZt77/+Mv9OlYa+4o0GrVMUgXuBeG/XpKBnEOpbyTKGE0E04APIsS7V+6ybL3HsMdLru4TmBmYPWb8LCFrT1kbuifMHgX69PHyGpYiUc60igbaYLRwRbQbZ+6ZpQ0C7B1gwu+SnRErKF647U+Hl2jCf3BW4MioD7zM+UC4JRFnDzIWg00NwyERnoNz/wIKhDn2RMTph4BGTAPKXteJYNHfWNBsFoi9DR0xaQG0c8Rm1XLnD9D4OwsX32459NruYcf10BS/8V11yua8/TReShvDzfOSLJNSKRTDDwJ0F46G12c7xhuOexshjN68S936QCWLMLvv15BBnCytdRjlzZpZR/1ZXUeMvLaBR+3XsGH6cHh+6mQz2ozgpAPzCAyrVj8yi0BA9fgPgZpPzL/LSQKnESsB+VVPPhp/3W//0Keu0rNruCZrDwCWyBGwwymoyNHKOBrqeBIgrpcN9h6uvP0IN399GxZ6dhGYV1nd3iuUgPwPamKyvowstrqaWtiOpLkVUIYKOpYDnS+AFYwmd8HicR5Y3n03e/ez/9YgeUk/EZevFb8VUFCv509FETQGn5DxGseGyKtuBUohz+5lWwRBfB6vzzXYfocRSIGgazV4Kvt8CnegMCjOGAA7edMmrZsJTyAcjzoCQUAJDyCcXUUC9qWFXQypedB7d0nAAgWLWsZq0UleJYhaKicgwL1VWxAbA//zgHw558hjrv/AX1NCJzD9bXDFz2YM6G5RsLAgpHw3wFndNyBc1e91HdkiOlLLk5hTlMs9LpLP1dqJlw0Z9+mS5sLqNPVuxA4n4ocOhCBvUU5nGaMg2gyTUNJhiUcg+QUWjb77xMLPPVG7aKUsTFzMY7TkIJg8X62Ekaf243zQ8hDmBqnsbWQB9akkElV1bQGfSrTz9nJ0Iyf4B+nNjAhSUPVYAXOIsR+GVhgQN7oXwVVNJzlb+LAOF1tLYZ1YLh586pT4/CIn6ga4z2HOmg5xDIWwYl9I4P3AKLd+4lJaDfbVjheDvsCSqbLcBQZY93pcP759PSz60ycO+543OoY9AJF5oBGu7ppOaqUiieo1Bo5sFLqCkBhQvePwD6qEbLCjUUR/bnZxewTgT4brj8OnrB2z8rsjgER55RpCx6AafsZOD/2Xe9hzasXk8TOIUaQ9pYdu85huJchxF3wDSaQrVq2djxL8hGdoNT97kiLlTIaUYxT3UAO5VtrXTbHXdR2zJkdYpeA51Haf83P4nsPd+mUgTEz45DySiuoP4hxJigBkMRBypjbHwGz/EMzJSlrY1UtWELzfQ8Qy2b26j5ha+ltS/+g7MeNLv32CsYExM7WfJZkUGK+eGRX5ydT/87BfTzK0jTGCjrOlZ+s+tEMkfuqj6tYoRx4j5rR4Wp9SUy37118l++joxflm0ubURypSSlT7H8zyas7csygPB1aj+NdqtABTMqxbjBcZBhL4Up3nwRNR96ZaA42c/shZ9UoJTeyavivwJo9cR0rQdFJjlcU1RslmV4zoDoLfHMvwL42b1Xk8UYqQybqdeCpWPUvTuW67G8T89HeFZ8T1D+UgP2zJHGvUrxiKIJHKTfWWZGfkhMyTTlYsO0wB8O5DWLb2zpZ/OXNJmVnz8AFhuwx9sRkM9mzjB1aXYwgnpLjmMzr4l77VfBneVXj33RDFCmtXC+Plhjw6ZiC9TGnM42ZG0kNx5dyQEAey7UtS4LJKz2rOvc5Vr/IKICk9kdvSiS1ClPg1ujqdypF8hz4uXnAaQfd5QCyy2yWCGSZ6mWpD2PhIVYz92YVAg4+sWCjG93WZ5so9b+JFnPWyQi+ngeydF2QunR1RtkadxHE3Q6EKWa0CaZmSjRJRuzDtgDirMD/VfQZS+4PJKvjnZuPgLfh/5avIY/FrVtxfOLu8uzZ5gL5evAC4Pf5JR6j9PCM/upuXmeRrqQy4Zz6sNne/qm1TT74vW0pO0yHPsvpUdP/ZIe7Lqf9o10wfKNIFVY5ioQcDjVO0VbV7ZQWXcD/eiLvVTduJxedeNWuvVVmwEe4DeMzCUMcmbhF19ZWUYTyAwzMd6Pn1E6euo56oIlfGK8kPpOTlDv0QkEEQMEADA2ryuhrZfUUWtbCWIDYBmEX/Dyyu0IgGyGRRIVTRemabT3FNUtPw9+0tXUfrKPHjz530j5l5GAxfZjY1T+NAqPtddTLSzH1bBWF8La3Yh0nINDI/TsrsN0CqQax1opAS/XgT9b0W4NrJ0tragce+1GGgJg65msRkAxlCHkph+B9X75DVupaQP8spF6tAhVRvMg7NkdicGaBvVyjnqGMgDLSOLz9Nfup9FH7qOJl3IN1jwoNdOgMQAPjglKAIZaEQi99CT69g93mgAIwN+t38AH+s7m0T5fPGXnAnUPjtGlb7uN3rt+ga4+8nNYmnFigf5O9vchzgEwAe9HYelHGKVkblm1eSOyGuFsprKUGi7GyQ9cMiZhDc7jYFJknlmYQrApgqzncXIyD4WirwypNpeM4NQFgB+KArv35CHlJP5HebNs6Qfoh3sUTLmi5MxDsZuHlZcr986gNsC+qtfTeMl6Wt9YgtoFqAkAMFmAaw/1TdLT7d209zhcPZA78v6P/Y6AzlwvBv22KYtscNnHdC9ycs2te13TKnc1fSD79P/m2XtCvzSmquOef6WZroN04rlnqLEJqTBRhXkQ9CoEbWYArDk7TznqJkwjZSUnexqHuxWny2QAAV2WNr/4dbTpVW9B//Xk6zd9cUVeTtv5obf8CW3edgGN4QRnDPM6ikDebvDCwfaj6lqHhkqgXTFPs7sVQ385+JS4A0whFMQC8Dd/XwMZXr9iGX38W9+lVeuSNOxpf5ae+dKHKfOLu+D6wwoyeKCqkiYQ2D3Rh3iZWQZDDPgX6PgUMhjhuY1L2mj59ivgMvgsqv9OUt3VL6XNv/s3ohCdzevQCYB+s3nEct1u9kA2uGKK+JQ98+xB/7v++t1pIRuBZLNgZwNs3Q+V59KKqG4fSUxh+CM59kiZNZ6WbUM42u/zNib+3Nx7FMylEVP89CRotW+s36ebg8X66sEzr0NhpIBr4uHarmygP9lWdp8VDxmgVIMrv+L/x2tS39tzUjR0YF73b+2h/y13KXYxwGugn/swx3FTWA+6L+t9JnMM8HuFxLkxnw3oz9KzHH/oMN14c0wlf6T4T0B3wJcRhBKYH2EcQ35Ko9gwmGzA/gqKZk7Q70Ck8LoC7FxMZwI797fJ6U9D7SxGdMDLmC0G/9naq2pNEmocBUsZQ5lm7BerAaacm7FOhEJFXYT2tzFcOF4JozBAagueLQbheMcCkCOhZw24NhwLBKAgXBeoYgEzxvPGTF7+SRMOVArgDlOUelRQQiKiW79ViIWGjQYOZep37AfnlBC/B7tbtK2gdmjOGicKRKhZo27Tds+J0/glaBmB2xik+z5GykkWD3kaaMM2l/F1/jMbs202Thh95mNndu+5HEG8l0egn8csyw4boPFMel0LvUWwCKMkhVwk00zwKC/zMNTP0/7xMzr++u00f9djVAA3g6JigBGkjuTf00hfOVOPnOPv3yzW6xUVL0EA7xaAgFnqnDxFz2Qeowf6f0G9SO03cnySrkURrjWw1hYUn0+333WItp2zit702vPFmjoNP/zRwWNU07QN7Y+JpX8Cud+nxgdoDNbi+546STPI2c3MUQmgmQ8wXAPffEKWzwLEEuTlTaBmwCxtbFpPFUWNVFa9jOqaVgpgmETecU59uFAMMAHBu3f0LhoBghpBQal9z/VS3i8zdMlUE9UhBWgBFIMSBh8QQu0P7RDf4iG2bLqUtZxxqAb9LYfFu3ZJA13w2pdRWQsCG5Fr/VQ7CoHBLSGvcIZWv3wjVS1DTAHQEbsuFSDjjP5whiJYs1nYcoYcrKXJvln65Tu/TBUDw1RwFTL0XIxTDw5yRZucuaQSqVJrvzlC1XNwlbrviTDnOnmJ9ZTmvWhB4FRkseJcC3DbGKOr3/4l+uTyftrSvZ8yyMk+CMA+BdA5jXbG0c4Mssbks2sVeGL9hrVUM9RDBbWVVLHtPKrZuIX6noM7DyrpVsGVg9OZDj29A3ESwzR1fIhG6ktobj2s1lWgXRVSLrKlHy5gnLYTfho024/YAcRK5KEK8wKIxvrQHFKe5iODz0xeBe2v/j0aK9lA21ZW06lDHfL8kppyeubkEO090kV7APoxNXT/RxcH/UdOtDtXUidfbA9wEitpNVRK6rpQibF+5W9enMvPDx7IQGB4x49o+JkH4QaF4F0MYKS/E7UsQGcoetPgsfHxaZyOleA3AlrBE7zV8qkZ92cOiuOFr/8Lar3ghbo/eWGZU1Kd1YcM+gdh6f/4O95BK1auRZG6MczpmKSXHUedhS5k75lHzAvzJVvguYQE71eFON0r4KMhAO8MYjZGEItQIG45UOhRUG/jxZfQ25GpLLb0z0N5OHnwaXr6O1+g2d2PSQrSQo7pKUMgf/8IfPZhVEBgL7ug4HF0aJRoCgpoQ0M9LTv/coD+A9REPdRy3U107ls+Q8VwOTyb1+GTDvSLvHO7gduHdf9TAem3Kdt78Nss/ezic6YX+/QLDzkQn3yogiZv3ZX2dNM2l4hg0QtIzG8jsbKSUlS17zaG1H7rZLukoxWwhx/J4sf9UQUk9jQwOlhzfh93fQ17XnBp1nWTC9skKRYUALfbuEbM8Ge0Y3okXGYMJ2ZNQHoX1J4ksKBD27nWutcEdaJSPBDoqXtrAPyhG+Ee6a8r6qeGAwb9Gs/lZ9MpEepHHxLZxDI7C4dF2Ckx/IQSsghn6nbhGdswgl6dpFOiuFkC7DllBf2IMQbTM2G8NQXJdSVh6efP4nRMAlSMG3NMqgHdxQR0fMtpgb8H/aZTY9A+jVW0UBw2VmCeewGphueAn2N2Vfp0ETuaRrwRI9gkIIs1K2H2aEAeiNnEyZchfZacICT8zBX4ecaR+Q6TFZB7ctHpXylWlg+Ccpbul1cI/IijJ2g3fHM2Yi9wpZPanoJUx4JMe7P8Oz9efY5TnJzyoc8LHKH8rw+0kaT5xTZzvSb14nZzyY/0dUoS/d9ioN/dEx7n3skt8/Tpj545kNeDfvcs2yjEaiA8kuqskNNRyoR/Vt+dgDKeSIF+2RQcYQ5c/0IqGBwBGMPGDpA2C/ebSuTRH0MA7FQrLH3vWQ1QkE+bim+hitplVFbVCAs3AjURzDsDy/1jR++jJzoep/V5KNrVPkUvet3rqRP+3rsPZ+hVr7yCetufoKLaGhrubKfWtRdL1p3xoS6ADGQuQRsZpMLc89wg/ddPkeGkZJJWLoflexmAP4KH5wFEp2Hy3IyiYRuba6kRQKUIwY15aLesAgC+fAWsyvCFhv/8ANyEBsdrqWFdE+0++CQ9dBhVTZELff5nU3Rz7WoYmdlFp5aKqpAK9Jl91LN3n1jhgTNoCAAVWAsFiOAVBDeeYqTwLKuuoCv/4DVUs2E1ofQYde/bRbt37afahkLa+MoNVNGC9JcC+LnwEur8so86g1wW/gBRnMWH9baBJzvpqU/8mBoQrzDFOeovhPV7O6cwRQzAMNwZ7kMWnB4oCAA1a3chT300t7ZecrGmLquwtkqLSxYpzqWW/ov/9DZ6f0MfXTVygIbhyjGAPnL8xDgDfdAYuoek7GSd85y1yJaDFJwFsNoXge7la9cDsON0BBVbK9asoRq4YIwe2U/TKMI2ebiHBisRoLtxFjRD0tW6EgQ+I2sSaAp0Cz4ZA+gfl4DnvEooAhzfAbow7QnpG2fzAfqrfo9GSzbSZRvhEz42JoHgI/MFtOMIqiEf6aSnTwwBFMPS/9HfPoOln2WHigcz2sQGiZiOXg7+/wD9aJ1BwOTR3TTw0ESwhSYAACAASURBVFdpFLw/hXz0+cjbvwD3nQzcavIR1zILHhkeQ/G3zAJVVxfTDOJhZjAXDP+nUMfg8jf+DVJ2XqbKX1oO5GSK0384hCJqnKv/x1/5Co0gpqMaPM6pcRsa6+S0ahqKoMATKRjHpxWcTBQ1OpANizNicVpbHhe7J506tp+6EaC869lOuujaG+it7/hLFPJjlzt9cbrbvcjj/8hPvkNNyFy0ees2uNYxHgBtcIo4hUBm5oMFLvCHdcExDAtY78U4BSlraENQOXj02LNUt/FC2v7qN6NAV3j26UZ56CRX5FXEa4GGdn1YT8onRlIWhbb/snvP2YD+v3qfVuT1IFHAjcnqGPS7PcRggWXKi4C19i+ASt3eVEBneRrI/mh7aZIrYoOOxAJG/ePnO9ifxDoCY9IgV7HNGUG/H1pEzFS/dWzmSsd7fpi9YPyzPd99Z4ZHf+npNuysHT5MbIJR0tcZD2Q/O2QqtHsUt9gsGeg3n3kzqsZ1kUyRMfwrvwWvuWdmdec0Y4yUwPDWoy7hXZkB478YBwbWiuBqMP5FrCd0M95Svg4pPqMuBP5z9PWg3+jts+LIIAOwjDUeY24llCsfnJgw1cLj12JTrYpa+Nb7bTotTApFGYF4nTqQKawZE9f97emI6wxMWj99f3LeF7WTEtjcDvfLTgEErONhMkbmL1f4wR9dmdboU1vpZp/UzLnD5nqkz9blFoSHtetkYlhS6blRYjguDwAym0bKeMHyIA36fsmiFu3b+aQ6YWWfy5EtPgvByaFAhSw8m58E6M/OZnI60O9RQBitdjL1ik8olG76UitJeHnFKn6Ks1Y4gnm6f/osUnZyuk5279GxsjGNN1zLBOMEb5p/UqA/XkthHGETsfF4S7/NC7547GpkBoEVmi185fDthsMulReW0QgQ8P5loOw1FbQUafY2l11FxY0tsOQ2wXe7lkpgWea0jEyfwmJYsJHL/VQ73Bham+nU/l/RHQ8dob/4wB+h57BoTnXTJMBcCQJxC/LL4VYwQKMIiB0f7sXGPEsD/WP0nbtO0PHOeaqERb+ldIT6pwE04MKzdkUJXbMdfvkIAq1trYMVuBr++I2IKWgXIFLVsBUWw2ka6t1L0zgFaETV2JnJCfpV+356rhcVTr8zRv9r00oEojYjTgAuQSjFdeRXu6jrUDvSImr6BXZvkeJD7LLALjlYf80AH5tffj3VrF8BV5h5Gu3pph3PPk1lsPBf8PINVFKP/P7IflLI1n12RxGnCAYbnK4Trk+wXjKo6/zFCTr8Tz+nMqztKQD/Pvguj8GMWgr3iZLMPDXj70ouWgVAvH3ns27tuE1Q1n0ubg38aBaZM4H+7W/7It1YO0fvnN1Dg8eOwLo8RZ1soUI/8xigYvyciAj5hmglMs1wVqZ5ZHUpgAtXMdw3as+/CH7nyCUP2lYvQ5G0k8jvj1OezJFuOjk9TrOrkOK1Dic0TUjrigww+TAXizvQPIpzQeng6sT5VQz6uUCXBvMq6C+nfdW30mjxRlSKLUPl3VKaRPrQo30T1IG0jrvh3rO7vRenT/n0wOnce04e9RZDk4u5iiaZTExunkTrnk9Lv4AcWLA791P/z2+jk4h/KGVXMKRvnUKgMxff6u5BgC9cyfh0mVNzUv40lC5OIcsWQ/jKr91EW/7XO0DrdYue9mQJsTN8MDjMPv1Ye919dO+dKJjV2kJtbUto45ZztFK9AFLMDfqQwcmfuStw+uQy7j/X28DamAM43/XLu+nU8ZN0vHucbnjZzXT99Tc6ZUE7MY37n34Sp4H3/Ihali7HaeaLqKm1TfZ3qx/jkLnKS7Q9A2WI7RFcUXsImYEO7P4VNaFS8nmXvoBK4XJ3Nq+DJw76+AdOE2z7kQf8zvAkxpUcWfEefRApO8/C0h+n7AwpqA3ZpwJURZ4LBHdDsD0zN7BWF+DTfecMZixxTMt1e5VgFBuX7f1GODSfj7WnoDWg76R1O1y8OOh3+7q7NJEKNNVve1pIRe02Opl0RScW7CpGLhdTeDZzfbprDLel13m4x81BLqydBtmmZLl9U4uNcuV3VwjNx2lET48wG/MapyVVPjcFK7v3ubui1yfHY7hK7xAsyUpdZIFPwTd9gMdmwRDsMS3Go54u7mVBxlkR3Tn6bT799lWyIAS6Jg3rhBtY86DRFXVIumsIqbIAea4JV/1U/+e13silgb9S0G9AVt8HgKz9Un4MFvF4MtJWVnex647TkLkd30GnUfpPdBJFOxMF0sA5f+aO5Xh+HCN5C4Drp+uxYyA9TorbUlr5mYvEjLbpRpeIzhclyP2TexM5+ZOgP/FkL8PcKLjfljHAjdEEhwpZB2LcJAmAlse7frlofiGM0/ESs+UHa0goG7z7EQb5moLMQSkRBUv/l0BWyTlxykeSCSJKKkXkaz+fqiB+6iOfzMWmic8M9MuijXnR+f4pM4dbAlf6VqXz6bWUbljuc3MSP+/Om66n0a5BKp1GujxM/hwCTJGmncYBRDvPQ7rGc+dpaeEmWl25GpbcGqpsaka2mnrJsc5AgcFcIYJjZzJjNNED4AW0W1hbR3f85xfp5r/+c6T5ZB8dpN9Ebu4CTt0Jl55JuBSMwb2HM9vMTY9AIUDBq53H6aFHuqgKBZxmAeIBNamuuohefNNKamhCcSYEzLJyUVwIl4i6FQgo3YACP89QZeNm8FAhTUx0wXosiAHAaYaeQ0Dfk3sO0dLHZ+jiDdsoDy5BU8jkM3jsBP1s7zMArxlUBeVjWVj30WuuF8xpNwG/oAQsEGJSadX2rVS1HJV84WqygMw0R2Dd7sibomtvPY9KqqHAQPFhl55CANl83ClylfM1M+iXnP35NHx4ip563/eR738GYwKY4UBlaYvznmv6Q4kHwPNu2YngZreiE1b+bDb3TCdyCmuuDBGhbS1tWfzG37Ol/yKA/jlkWfqz8k66ouMxBJcOU8cUlBBOKQoL7hRqChSwzzbTALLn6uWraX6gB9WGQZ8VLVSydAmV4aRlCtbicliHQXwa3rmLJk8NU28N3MKQ17+6Ge5RTaAHToLY0s8xDkj+T3ND49CAoFBVg074nHP5zzLoRxDvDEB/e90bKa9mM4Axn5ToYKcRY5AHhfCepw7TU+2DULDY0r+4e89RVH/VNSjCU6ioFruIeGYB408dCJNfmO91K55H9x6W5Hju1MAJGrz3C9S+cwd4FpZqnGpxUSs+VZuGdX96cgYWbsQ7IHXpAk7OpiawjqHIjiOSfSmA+Hmv/xsEqWfP6RmFyiIXMOjvHx5AbYg2pKa8H64+A1ifVbR2wwYAepxa8cbPsQOgE+cdV9Ko4POZ2vB+CorfszsfoxEEIlfXNNOV174QlXyTmXuYvj2dJ+g5AHcG9CtXr0Nu/1YpRMfmXi3aqD+iKwsYYoWZy9tBYUK8z1BfP9U0NIrSkAAkpyHAgZMH5LTCYwADag4QyZhkwwsCnbnFgNNjAP1coOtMr78S9x7bu61waHKvjI1R3vgW7Ua2F+t18SZkmCHI+NjAF/ff3yU8H/ZR5fzA+7rNmrU/gH65X2gkFySxA2M0bSz6LgBGo1E6tszWnMdVeLYPupWt23qn/fNKA/60eL4z0f9svo/0oZyXKwvEG7vSwL9SFpcAkPU2TT2eTQ8z5gre4X2djUpi6Y8z50RdWky+yyU5MI7t49a+0wrSwD89aDfF7uPQd6GCU4ZViXSt8nzIGOxl75J9ytt3fH/ik3DMwYA/uJ+oBTWAbrsuBuGODXXYBsZzTF+uadPNMPJhZkAmPzoonW6XI8bAqKNx2BBOOxupnpjykFRQrCVdAO47J3C89uYmVxaD655V9NX+6of+ZMAJCSn7LHR0r1iQRdqqPt6JGFnDoR2lg4JfKSrGz4TgVSbgdqVht/iNG/QmszLGSpO3GpgIcv3WIOlkP/UUQJ8vtGHQb0JG5UJgOumyqQBO2EanPyZAo6HqHKeZQ0ih41d66tjs9CEGzzHfxZMdFMLQqrUTsiMs0Cc+fOaKvAz6L7/6cp/a1njTT19CCV2cH9Og3zYJZWm9L16+Np6v//Fl1L0b7gZwrC3lSqD4glPxjVTC/WBbJVW3ZGi0vYVedOlFVI/sIw0rVsOii9zsvGnLpgDLHd5nYLWfQe57BjblVWW0gHSaowj6XH0hB/NykBPcSWANnwHImUJgb3/3cQA5FKSaGgLo70N2E1j2nkXawM4xKfJViWcsX1FLzbDuL5Q0QBmAO0J9A4AJ3I/q1lFN26UI4j0EVyMu/IUsPpwBBUWieo8dhHKCHPtlq+n4r3ZT+Y6juG8DLRQtpRN7HqZTyP+9AL/i+bEJOoQgxh6XJrQJisky9l/mPPsAXgyC2laiUmxdDdXDt72yrpz6xrtxTyfcDeDTj3Sj+aUo6AUrrYB+4W9YSaGwcDVeYTEAmRlY8w9+9zl68se7xKoORyoaAe9xXCtnQ2GgVVFeTNfecgltff+XTVx4Q4Tyc7Tu/BJiBmawpDLgTIG8F73tS4glQN79kRG6MXOE1kwcgHIF2qNTw1CW2BgyA9erctAReJSWQolYA5ejGihhBVAEi+urYfFfBQWoGgl5ehGYWUjjRw7R+PFB6mkppYWGSappKUAQN2iH4lwFrC3Aks1K0IH9ALfw2V65egHgEAGi4C8Y8xHcXUJ9o4gPWPZaVN+9AKdHBtbgcsSgEzxz568O0TOnUAgOhwb3fwSgP8d6ZpIcPQnQL4LMySxHN7+OItkfy3cDSutWcJmp5+ullv7p4R7qvusfkfWoHUrODApzQYliizVOjgqhNM8hbkbANic5gkvZHNeM4OxG8OevX3c+nfd770Xu/qrnq1NIxYk8/QD9HAQ/haDhSVQD5poAJSVwmXPyXnGQ0pClhshH51ZqBjtOTziOIGC2yBdjYiqrqiWhv2Vc0w0FroFQKKeQnpRrVhRBYee1IvLRG96c7LV90QlvlcciuKA4cqFGVkR4G7R9ywGWlDjkbk9Atnic5J7hLdYR78QGzFg+ni3oD4G8tiDDNCUznyTxgO1vseXf9qHkRNueq5/a9V75MQwR8Xmo5B5gtdyLf7K/8/9dpsK4WJMFsweDp7srAfqtH8limcouto8GS3G87/I0WGIT1vFMybLxGug3BdN+//qMn94fFxEWNmXu6zRU8nLEOsDi1+MnxSnycr+TBuJYYXM8zLSX/VJxnPXSemdKl8eD0TAS+CUCjHxP7MViGM2706eGnh5jzFMJA5Mbs4NIYR9KTGiSzgL6jckCQzgaeYAlXODoZscKRqwk0ZKdzbHK05whRJVZCtZ6obXd697hT4ms5qXgXH6MEBz5nNawgttE1GBORKkL5nQvP+kiaK1vpqmbYqCPMcHrBQnfY0dERhwHmj1gFCGqYN5Qr8BqmRn3he6vOgfcDZcxRx7J45euOc7RB3maho+TnCVUk4AW20rt+TzH2aCfe2AMJ3fwsWTM8NKqpg/1GX38huDSl0YryN+aWDQB6hoPxPQXujhC2+YQFM/sQj+Bj3Rs8UzzWOIjto/93cdOywf8JYN+Ls4lvbRNKouFtBU/f+mn8nTZJuB+xxaItEIQ8/Kdn3w9HUcV3pkT0ygUhSA+9KOpqoLmlpdTd+kgfKxRlOpwMV1wyXbasnElLd+wniobGiQtJbslSPDhBNIQDvcB9I/QDNx4igAmape3wT8efvQrmohQjAhpXJixhLW46BZXiJ3EBs3pDOfnULUV77uPHqXuk/1UB4Bd1VCHglXIaANf7tGJeVj78Dz0iwFlWWkjLIao5Prc96h5/YtxYjCMmIGnUPW0Ba45CA6FElAEF6WxQ9009WN8Xr8FSkgjdT97gObhWtPY3IzUmyN0vKubjvUh1zzSjl5z7hYEKAKQ9yKYEeOaAzDi2OLGmipqWNaA2AH4mSNw9cRYB61+EfrWAhDMFm0EozKAU7csqCusgAD0+zodyGvPftpHHz1Gh544SZOw9DMleLrL4OTcurSO1p63huqW4ZlXwHoY8XOwlCV3CplP27B+DdA/U1RBTbD61w4OUCWKZi1Z6EDGoi4oIMjIw0fVaJzlDFQWuCbN0xKcZJyLrEWVrAxUIM6iHvOyao3w+MIsMr8caKfernHKbC5HOs4palpSRBU1UBIw7/m4t3+kmO55OJ+eeLYYABDuWiU4BUIWHsaQc3BzYTefWaRUXYD/eiF8theYn+BWtQAlSmqrwOZ7Ap81rIKlt2AOoB95+nPJXJDzGCz9Xpg5wBorS96S5Qin60OraPNr7fMK+tm7C0+Hy1v33Z+nYbiczM5m5KSJ6xCwC08pLP5zUGrG8RkrQSz3MgD9BXCLmsvHqc0VL6ctL3vD85K1x8SFWPoB/IX9nExX+SfCRX+LmDdQ7VxQTbZohgnlPXeNPVuNduaaq0+NiydZGwJOXAdSuCRLViaMFHwx/4BWzKdm8Art67v0/mG7mJOgvo3FduizB/3vivob1mMwTElv9F8W4vJUd3OhdyX7aEDaTYqOTokQb8vxmA1zi3tPiAfk96aQxYYzJalzW7bRCJhMurT6BqUtXS/xPhjmKWC4NAZyqoKniYW8Sh9cGlHDOIpd/K6V4otIQDqco0QMl4V9PPVF4kmOltJ+qokcf9rcePyEm8Qt2daNPEcfZPI5YAtV4MI/1y+7N+KPBP8q5Ar9i0C/zICbK50T1wZf4/BAUolIIJVohGZoTdLQQSJ/3elIlPfc8X3+6Qqe3H02karqJSzUchznCRaIJ8zlnpbWHD3/p2YsCHoDnrxIDFAHgcb3q68VZ5mIgCET0m0EgTIxM+un0myaW0QQJjkmED5mVr43AF7VtHUZxG49CgT1vjhPs4Bq/HjwFs1uQsgYGHSC1oS5CU+zdpjO4E8UjHH9QG0OkwIsrQhxT1UYJ+MvRLmK/cXcc5WGOt9GgbiPaYGgC0d3SB5/VvXaxMp3csA2Gc+GYR7s9MXHi9hicQvIJIm3DCYgvlu4TvwJ4Gc+coubafuxD3w0yQw5/uI8/Vdfe5VfE4F/42XmRI5ttOkV6PcCbV/YxqVs9acaNqaYHnjf/YN/he/0IXr65HPUgcJXY2MIKoVvcQVyqs8Wj1HvThSTwt/Ltqylc8+9EAB1G9U1NsFKD6sdhxwC5E6NjQjQnR4aRDEi2LJRmbUKQYKlSJtZvGIlcrg3UhEyAS0gADcP2YGmce0ALO79SPtYjWI8c/g8H1bhycHD8M0fQSAxstq0rMDaBDCam4AP8gGqhPtASU0L+jZB5bUrYDFtov5D91MlLNAVjefRSA98ednlCBl6ppEClCuKTiCjS+Z7CCReWEfzZY3wzUewMlxvyqC0lLWtojGYm0/CT78VmXoqkCedXQrmkX1mgt0K1q+XwMpiPKcYPu5ckXgUmU/6h45R9dZZqlrKoB9gFekpC5HdKA8nBZy5h7OW8KmG7gczwqtMJ5QfwuzDkgs3qhmchsxAMWIXhyIA5CJUMuXTgtLz3pUACN4C4+SlLpuw6at8ZLoi2BLPOb17j1r6G1GIq2oY1V7hh1+IYlD5oG9l3hh6Nw4HpXEAflVYOG16/kI5NcMF54rKDC0rHIOrBdxQYJYuYncnuHiMdI5Q+yxOa5bCJQh5+GsQ3Dw1X0Rd/cV0+GQRHTlZjL9BG+ZHWf+8djlMlTvusCOn8GSQz/EhsHovOKHATh6SAaepFrRuQcrYQgH9setnvJxi0O+tciw7/f6BtWHxXJgNC77j9Jh80fMJ+qVJ9jRDis7jd/0rzXfsA7iHYjyaAY+yooETJSizxQVq8c8gfWcGvIj4WChLKIyGwPn1v/12WnLeNUHGn1GSnPkC8enHjwKV1H5k4sx4SmSNynGx9MvmJAyofYo2OtsH1M3D+S4LIOG0tW4KUmjG4JH1WtlaPzXLafyZ5/sI9JvcDtuw9pPHZiLSlBGLZ0qCw2yanS3of/ffIGWna8vjALd/WKYlUyyzQX+yXbO66/6vC8MAufbfKQQpbJF4ittH9UYHCF21XAH9bl9SKzqeGe0ZicemlLkwP6miTr5xhbbxdXpSo33whguHcAyJpZUG2dndRDIJ/KlRPGERyLc2ogXueM21a8/z2Cc9144AytKJVxpzWl89iuRncvYeS4vu7k6DfoVvSRlk+Qh1k3ZPdg3mwo4J0C+LMaw9fbStU7cu3YKTtSPzYENLzpFfl/LINKBw90R4drFLpEvZoF8Bsw1eNEsn9e0owjYBG1N8/Kf3RQA39MdrVMkZU0LIS8bipsoIpBqH+5pZy6rxnm5hGZh397mNKbEBR4slJrYuWjd+7o0IBp08+VwWgwaEWDovY8egleu6ihnIL6gEiAvXGQ10QmNGUaHiXWlMnjtFwvuf2WLzC9EJ0ngu7Tshs9E5WzFQ5S8wlre62Weui9ykFLmwzcb1QZUG5xcXKY2W4UabTypcMRsnFmPELCZMuaiGvYxe6WVgG5Hb+RTcu/5zf1mp0YAktz+iPx//4Jkt/Wzl56q8Ct5UQCSFcLw8E5wuf2QJT90pE7EVuq5ECijvuQb419DPvg2gPkZP7tpDX77/SRz1I21ePQFAAvwin3b/rllqhjvy0q1raetmgP5Nq6mqsRWuGHAEcmtqGv75hUiZOQPf/Aws+Ay6S2HRrUTF2eHdD1L9xnVUef525IcfkIDXWfgvD88CcMLVITPZTR0HdyBgbzXVIL//7DSO52enAI4q6MTBJySjTGl+Br7zqLaL04XWTS9Eu4gPgDWUYwR49RQAcBeV1MNrgoMhAVtxasDBoANHnqXh7z1MZUP1SEUKdxxUNi0rgGW+GTnTB+BOAeBV3cq59uGONArfc4CwWdw3AReImvVbxLWgEIXKZsbQV9BgYBhpDU+epLLV49S6hbMHMegvl35x4KqtUcY6Mi8uwKoA7hr5cIMohKVdLOpw68ggnoELOFltEOadws3vTExwGuB7Hg3M6jfXUgRZLgb6OwfG6JJ3fNWD/pphZOZhGqMfefDlz4cln5ccBzOzy5a+tCqnZG/Jm6btRUN0dc0QlaIyMfufj8EHaHC6gH40tQTuSnziA3eVBbiEzfJ79lvHD/uHc4AoQD1XnWV7o6TvcAKfeZHdsjg3vVzngiuFRR1o7IVSOIlTgHVL6+mBv3vVou49HvQ7Gav0D+T0MieisLThDDxrVqzJXly/wSfcNCvEHffeRkMHfgW6QolBrYhpuLxw6EkR0tJmoGROIm1nMVyoMrD+l0H5myuAxgvgv+0Nf4vTsrUeCP8GXfG3Dg1ryk7dUs1NI+xHdqHK0uAam5DdgkhVyOk2ZpLSDB5B/iWVC10TagWNpKvbDxNGLQNDAlaD37+0hXgIs/R7l5FIFvs5TwhR7qiOTuWl7rAekEZ799kH8kbZe1KTE2rxuH3Jtalsb9hEVRz/f7evKohTt0kruukBbjQmM0TxI4Nsd/Kd15UhCzc2n/JV5i38k/sjeSJzlgChodEAQO0Oh1TiP92zBNXghrjIm2Adi1WMN1hpItAjFNmKjbH64PBJekXYzEYg2M2x4o9AeuECjymDoUwZxOEI6Z/DSo6pbN1IPIpThE1WCW2sPVke+s89xc+1KsyOBQPl/d6RHtXpwHYM6B1Hp2/PUmiyPwi3eH40XjTM6S4x3JpohMdtoN8mJ1EtNmIoXXRKKGMyA1JGGGO3NADzlIyJltUTd5dpvQ6Uxogn5K7V4XreTzzXTZy/3zGemw2bQ51IZZLAmLYIU8zrfcKUOUIUuLYldDDZYH1xgZ0JweGuFTCnK0Jlii3axKhUACkTOoktByyq7DDg5DLxnKnBMsgk17IJSmNY16BfEI7JHaMYw5swXwz0e2DjFkoM+m0+LFBIXWeCx2QiaDgadxbnG9M6WvrZcJLABK0jfpKreDxGM/8cHbv1ne+XvgnoFzEgAu8TH/z4Yl3xnzPgZ+DvrQauPZ2oSMov8qQ06DdeiK2dXulxCoHgIcfP/Xd9jabh39uLDD6f/K876UTfKNxaFqiCfc1xXTVcMBBHS0vO3UTnbtuG/N5tcO+Bew0rOcLv8KUHeCmtbZK835zdZQ7+yfMAlZUogjV27DAtv/oGAcCZ3sM0Or4X4LuKSpFnv7iqlfo6dsItZymCgYuosqwBz+WiPQBGsEKPDnF+c64QWoKqtoeRi36Alm99BYDaJKgPAAUlYnaqF2BqgPLmmpDe8MXI6FOGzDT9tP/xH1N9Uxud+I97qHKkBmkSS5BjPA8AtoxK4DrEgL4K2WKKUCyI4wzYtjSPz+aQapBz7Nds3IygSmToQTXeaaQ0nYZ70ixOGfr7O2isqpdWXlgn2YXE0g8XnwIEKLIPurcosnVfkDSnQIT7DxSUIigczBtzrJzA0j4PxcdAZwFOCfI3/rmfZRUvIkwSr3iD9huOrF87XUtuYgbg5ATOb0LhXQwA7Jg9p+WHu2JKvux+Ubei75yA8cqIwSwDWl6w6WLT4flnJQeb6IfJ1YRQYv7TDxIYQrqX6mOCnIGuZlRaDaXz+XyJcgc6DT3zEI08cTvAPeYbweMnjrcjw1Q9gP8kFGeEkoNn5hCkPgOFqRhrbnwaxc2aVtDlb/4o3KQqT7dH/9rdZdDPFXmZNGpYcQDP7x+Oim6f9iegDqeo8c3JOCebZK+K5SrvJ7oJGStEQDeaqUi26b5vcj24VIqSgO/iJBCs9Sl4xIma62fcB5Nti/Gnl5fR0jKDDv8+W9D/3ve/1xsvbSLSoNi3ZfyY6JTxf1A+bD5MOfK01i0l4ukAzL2RisdjAS9uL1VjYnStW3ERvHbw343AEKYDvuGEIlrs/prAfiarYnyhaIDdw3ReDQTHPOWfYI/nQGOeb/MKSG9/Eo/geChrawygP2C8pLutiBoFUAnh5eWapQ73OM712yUYUUOE40lJOmN9CbLGeFHSYhu7Cy5z+Mmaj8bipjfq1pn3/TCW04uBhNJwOg3CyVDrF+Va3QAAIABJREFUv64xAQqxnqpXJYQt/owDeQVjiN+8XsXPsE1OgX0Aivx9ASxCsfWUCRUiw3VwgRHDYE1+JMekndNmIv9CT+Hg02+MoHMdL0KBb2HBeX5JSIyIEDqx/ApVcq0fbqm5dJyWnpPvYEuzBdOYkJN+MM0d2E/udWEhq/U2uVlGlEkoAfa5UN25F3l6M+jnaoxisWZ3hLAB6LAd08bted50Aj4SMAYqFwf92m851TGgzF68Zum3Z3tSu+sdT/kRR3u79DnaTJRn7YIc2aKMLz0cckwaryMnbLPBtVvTNgZbDA5Yc7uf/OCZA3kF9L9ALf1JK4ttmvo7my8jHkjI5CQvyHOFhoFPbG74d+8Pvywp+CZhfnzgkSfop7sOwooLPoBQqgDzVWJzXVpfTxegj8vbkBKzrR4pO6EFMI+zkMY103BdKEdw7zx89WcA+DW4dAYGS1h/UZirF0V/7t3xLN38quuQa78ZriBwHZqEm0zr+TSODCKFCJxF2B9AUKVk82HGZxeIzMQgQDxbj/NpEnn98wthHZ8vQeDvKIpzoT30YeTUE1A0JpE5ZgvVLLkSfv+1ArInJ4ao59geOvyp/6Tq6SYan0OcAloplZiAUqptLKey+jpYVpEfHQrKJHyruV0ObJzDSUX1ilVUzFlqcIqwMA0/fQT+zhRM0OBYF9KZdtHyS+C2VIIAVwB+LjKl52B8YmT0V3cfln+Syx/W/jz+YYkCF6NZ/MzPIEGm1WPANBVsUku/ys3Umk79zd/ynIpsY/61GKk40tXxPwMkP+cx0BNZ6OSV2/7N8JJL20j0ydaWMmeyv+67GPzpuNyYUptGVlvx+ku990aCiNLpyz2G8GvfSTC3YccKu927aunK07T663+lJ7fIaX9iP3Xe+29S3GpsAHEvyE9fiOJ3nKloGIo2n6TM5s1JULjwWV451W29kjbd/NaQ1eTXbz7nHebeY/Oi+CcID6Vt2Je9UQUfGXgUZd8B+4RMYjET3e8ZOVa+IvGctFSrIuFP/v0phEv2YXsOd49BP8sH6XfUd7cWVKFxMt/JPptvv4T8myBj5Wm4/mzz9FvKznhZRqRUkOv4zdap9DfeyHlcCQQV+DT0OcIabr5UkVfwaeshXpuastPBbubDyCDg8RS6olV6bVJcT9yApI0oi1+87rxi5bjMaOCVJ5kXHatOhdvbzJK5yII15S+4+UQbm5N3ImvMLzn62uQb86/c774LMieJZ1Ksr311cya0dQZR4zN+juEJBcYqf93O6tg9tCFjNrkYrR8Vl+6fe05C/sVM5HhS2Di1HcT9D/QPhE18lmM/EdFvl7sGZDSOJwMtdF3EzzNeMCwuefr1caqVib++9DDkkLfGZBxR6z5fKz4Oi1pJG4OuLJ4xgeO+UE1ZRuCHFirh+Yv8AG3heXoHauRUMtLtuxlPbHwqEB3vMyFNe5WF4DRwx2RmddEuB282WzuRbNO3Ebj2bVunIt6W5lNM5Oc5Om3Q+XHXukVj8lJo4xavTnwkqJw80iacAHV9s/nyVhjP4K4H3I5zh/ELjgERZ09JxQRYqzalgTHDXMZzoiTQ/1uVvNiHUa81YRfu9LSNCJ6mX0LIitBNAR6TN6DDp/7uU3G3cr430K9z7UR1en7dwON1b4I/vS5ygfu0wiB0cW113/5lybwxgxSJnci7/eTTB+g4gj3H4dJShfSKy1euQYXWddRQXUlVAPtlSMFZhsw8+ezbzYGXnNMbgaFllexLj4I7CFiczyBPD1edhQdQ39FD9J2fPUU/3XecLj6nmd7xltfS8vWrYfVm8FMNQA9LJyzfBewTw4IVYJgL+HC6SzUCsGUcf0sKwRlY/3torHM3VbauA0AvgYvNUoB0gCf4RvccPkwtGy6EuwQKZ+Hv3uO76ZlPf4Wqp+qoD4V7Z8BvpbUVtKyRswK1afVTjGUGJwszyFjFCkxBJXyse0fh899MFVAKFmDtz+f0kfDBZ+ts33AH9ecfQzDvuZI7nvvAqTvncDrAGrqP65Ac7MjqA9cXLtrF6Sv5vaTyFCUfRYngXsMuPvw3u9UUbXLBgW5d+SWdS+Ibf7t59CybYBKdZ8sjHqCAuVnY+gnbl0+xLL7ZjrviDdSeb/LCd9I2QZM5kVJqsjA0F6BOrjzQOTa40IwS5zSXeFLECn+QUWY8cM9xD1q5ZOUZ1+rZX6Agh7NnLyDI/Njtn4WVf4za9+2h1qZGnA4hdgEW/gwH9hKqQg+qIsBZTOfhhrbh5f+Hll7yYufKdLqRnn2P+EoN5O1XWa+bQ3iAyedod08rin7ftv0Ad3ujjs1IJOcVcAWGUSBhTGBmJL7EzYmDUW4nSYBmh6/843wGFfd8ke8Oeej+aEPzcCQBkv3AWeZIvzSm7pEHUFDsLFJ25gb9MbJx/O9AVKygJGctWlDRF552qfWsl4S1Fe9HMuYofpHfsxFNTx+VdLHrtCUyUWI5vGLzhY/Sbrbxoov3RQcLEoYFG4pQNRefeTZQmnnlJ40T4uvcXmugWZXSbGp6oG/W9LT8dP0xhcSeor+DQhVDBC2MqkMxfGH7qighyc05iGNeK7JeLAA6db+NPh63sGzAU77dHKJgEXgXKQnuprMUI8IjsiYcpymR7K+YQ4VWMnfIkwt+CMdyppWZ5mjMwperS8TpJHwICLEJSc2xNmpHjjIpusmZFuytGkn5Fh6Dz0OeWJ1wzt6TtlLlatc+M4u1Hks5iRiTx0C/fKXPDpuxbsVGbGF/l9qJOSxtCZBh5AKFbrLkay/9kr1OWAMcc0vbglwdeJU16hhfBIG5rMR87dg+NXVx37wWqKjYWRS0dzpnqgjx1wZGuA8M+n0KsQSLhcZirTMnPzieUFIFoWPWJB0fY7TQF6VZmJtsceL6bGORGAMbm44qFoT8/jMfOnNF3quuuZquvNpl78EzfNYXWc2Bab0VzbWTyJIkG7hSwitZjg+8RShGStFa6Lv7mzLHDFDGUGypu7MXrjAAociiUlqJvPwA84WcNo+DYKEEFCPdZREs8yWovslWeEwYZZC7vQAp+eYRkDiN1ISzAMicj70Ixbh+8eQe+vCXb6cizHU17rv6/Hp685++DpZ+BJTCzYfzl1fULYe1HgWeEODLlk8+JTCLInunzqDiLscMsMV6rK8DJwjlNNS5Q6q85hcvRYzBcnjk8L0A4Ki82310P1VzWlEoJnf+3y/S+vIGGhwqgDU/QzU4Zdh23rlSMIoLUU2xX3013HgqqlADAK0DvHNF2ZLqOigdICKQGCAansuK0Ti1nzpIXUh5ue01LwAdOCATtIE//YKsWVhsuUov8zWD/ATo57xITjaIHEVWHxS74uBmBoBcnrRo87sShgMvX7KkgOO3aPMP17p3LLidHItBv6yJHBY3y47lXekwhpyCPyUncq2/GJQoT0ZFXxxf+n04B+hPWBVzNKAgY5F9Q5QgfRnojxMLmAy09aS/UZCsbWXuofxPPlVByJ3Ezywd+8EnoUgepx4owLUNSykP6VDZhW0aGa+gDWAdVSCYd4YmEL8yX9FAF73xg1TVtkaCms9yrz6rXnLKTgH96ZfJtMTnoKPLwman0twbk88ma5jXFTAG3jY5a8BVQUQym49vyqGohIJgSMbNcaw7mDXZQFiAUMLYbuI9A+jeIm3YnuX6aifdzOd2uoxLHgbof/gXD5+RnnFxrrAfGWB0CrPDQfqw5EzGe5jtPUZTwy5iBPEAVcGX+ZLH1lfZX926Yq4LriVqREtWilWArTEDemqTTJGp9DEMYISQ9mTZmZKU3puCoVZ3Lv3e3B2tTb/+/BRFm1EuqguhQuyNGAodLQ2n6Z4X5IybaaWXYRtrLwxIemgB/e68NMfSkCd7lyN5dpxCPV470Vx5MG5pPVMyV+np/ln2okimGd+G+U+KvIilEzqVDUB5KAwnxiZ+LaRp4v7OJV/9/ZHCZNg97+CpQ8Kd3rpo2MX91nuUxL5PifXgpjTusAFUU7NYTuOfgcz0BuA7aM9wG4ExSyBGEKqObVRIpFJOZi/ZJG+IeFeu8xu7X7hhFnQpuL548B+B4ERktwvqVCKZMHOqTwoQKjWiCY7AQBizu8ItIpsH7Y87KvTarAoYXbUqBGxheSHr+uVJ7Be53piwEhhdZN7cZszvfUYfXp06zAB6AwfGC5qb8QA9a4m63qVophznhJ0NS/jRDTKSO15hSspoN7fRqnDznaMLSjY8+7Mf/sxiX/vPr3ag3+gaAuyc2HR9jLVvU05EuP8/2t4EWrPjKg+tO/ed+/Y8aW61WrMsAZbkER6wFhCmBAKshGQt3soiiSEGgy0cDHlAAsSAmR7rQVYIBsxjsAEHbGwDtmVNnmRZY2todUvd6un2dOd5et+3h6p9zn9u920//Leu7n///5w6Vbv28O1du3ZZ34syLR3PBs/G7kySuQWXTj/4V9IGK9sszS2mOVTw4ebKdtbUJmjlAVz4x/0eQMSIUvLwpU6A/iGkKGB3Kz6bR66wnKZJUAAQTdC/gug3HYQPfPST6U8//jBAf0o7hzrT1pGVdPfrDqRv+eY3p33Xsvwjcpv7sHNYSl3a5kGCZ5TRpPlqYxScLSNyrvLDDabI6EfpzEVUwZm8MJ/6EJFnFRw8GtHztnTmxQeRwtOftlx/bzp9ZDKN/vGHU9tCHxyN1fS6O27CIVNXpZlz4zhbAJuO0V4XnJfe/TekueNHYQCX0+arUR0Ief+dc/NSX13SdtCnqZnz6YkjT6ePvjqafuQdX58241Te9jVuMAbAZyF59FQP6wLAZxlPAH9duWOkH7TE6oW/CPpXAfil0g/GTvr2IL2nAn4Cu0VGykY1AFz/vqoHlA9Vn3nRPJX3LBN2g+qeYISiARIPOchjRizN7F0CLXqTg34HDCaMWReoAVPlILxZlz2hbO3lIE5bMVF2mQk6QgXf1Khdi+s9T1yvXEvX7bnusrJ6JReQe2W2wV8nH/xAmnrhsyhpiw3vOFeC+5vnkeO/gkpOsyh3OzM5g4pVg9ilAkd7z43pnv/z5+DYoj6/gYEree6lrhXQj03qrvdiECjrl4xWtCW3D/67fKbfd1A/iH63k3aNTxRQxmo+pUBDkQF5gPFIw6TbhTKrZh8yG2Zbq7yT7Zyzam0chQm00Wyvxea5XV5Ljzz4yIZA/7ve80AGyxFcWeu552U+6uMrRscxgZqUYm8zrWUsen90FuI49GvlZf+nttTsrXVExEyeEevjZMk3A219dYAXmKrswy9YRjtWZlXVhTp5Pr9eoVGnUf9l+2SgvTJea8/1Qk4Lz7n0Mtzay/UXbna7aDRV6vB/rv2MWjnrQg9Gjfa0yIejQ++9DrhgIu2Gtm/zEPSlaSObnzKH1gq+Lgd4+YDqZyfUR3rpv6uA3+lauSfQPGKLSrA2TGveG2LehjsVgh1fBuiPxBIiCBfoRMTJFkPkDO2THCapsBFvDWUgDXDVvdE6Icr0lm/UGdG/Y3kxFzgVkrIU43eur5LChAcixQi5ltByZqgZJmWfrLhcfXmUqmLuyLBZEAvHVyJpdo2DVxWa4BRU3b8inOxHQz6wMiY391pZVTHQRr+aKVYhjuMs3myJtBQRkPxMYQ/NGZO/8T5v9smKrlrOS+fdK/1WZ126RlZzoQ/6K+ilyk2l/GnYhGbKMY8UHcyGr8YMwvhmdnxW+Nmv/9f3XVZWW0G/UEQLuIb5jg1FHojzXHX9jC/NqSt8rLzmPLH4hY/BcqOOOjcULiI/H3n5a0hnWWNZSaS/dKAWPQm6BlDahqg2D9npRkWbHlS8aQN6WUN6zjyq9sxPogwkPu9A9JqVbGaR0oJi5OkXfv130uGTJ9LV+/rTjXdvS0vdS+nshfH0jTfdk+46sCcN9m9JczjUazNKaM7OLGDz74Cd9ItUGdCgk6UwRdFjky02PKIMDNKIZvH8rQLIz594Bafyohznans6d/pC6oOjMbh5WPanLMwupr/6H3+atp2cT3s6BtPu/QfTzm1wMFDjHx4LvkeJSlRPaYdH0o7DyNrgNfRwbCgD2gUQ3zEzK+NbRZWfublxnPJ7KL06eyH99wdPpfvu3pN+7N99LUpJYhWAewFAw3YetCSR/h7QAMBfnCZG/HnkWTASLsPC63R24K3Aqei64ccN9K/PNsodxmUbAP0ijX5IoS39x/1EBiV0Ax2Bv9Vij4Cw6CKVrfhdY08z0FB9oPqi6N3ymYFKv8YAT73NRt3bAvqDMTcnRT9RwCRGyvZTUXd4KqlvcL5h7z/l4VwVaU1jzz6UTn36j+F0Ym0J1ZI6saI0jT0ivdjzwj6tMMo/M42qPZvS4H7k8//Lt4P/tNRpPaB1WYVyiQtYrvMiIv2R/nFehFecp0QnK+XrASryANNG+L2msynwdz5ze9YBR911kq821bsXI5AV3KBPLvZJeENhhHFTBt0CX4ODVC0ZbfrOHpy/Ez62KizhWQ8L6H/ksmQm6Ccho85tddhVTo0DQ5vFjvv3Pil+zovTopxH4M5ABJdGC1ls4YCqgN+BcvR/HPSL05shhI5CHWF22LRCBNVuR4MRLXxhQ8u2VscnGReG+XIQNPzt97s9yrxGfcXh8J9hEi//KtkB+XGFP524ynt28IWQxSyzYAL0iwEQ76fhzxa7jj7qSjMdWde1xVkR2xkxlc2xT3aVp7Vn8gx5rhCg8tJVVq1QWOTF5tJ0Watj2cyiFd0sAmM8mH8bzwQ9LuOUnhW+9PE5XnfQL1hNZJ7EteG8fIKRfmMaZyAD/q4MFBfqZpxS7UIbEUUiy8E+oVZ1wh4iROFYap2MhI7kiMDfGcAJY73MoNNH4UBUBthMW/nUhdwjW83gmhbQ5ctBcTDcMlL7R0YSBnBGMSbx+yvSGzomWsWUYsXgSS+1vcAAdfpoGS17ltFXAaelYOFeOc8gzrQ1EpWe07p1LqpUzM34PNLJMgOi3WfpwMIPMoYiezrzxj8t6N7HkRVQg920tlw5qPJRBlZiGfMLP6oi5DjzCch587H10UGFsLULa9p4pB+1+l0T5Ui/dKMmsBnslRl0msdol3+bnQPrU1SALouLX/gw0lMQVUTZSZ6guQLAv4I0gyVsZpW9J9yEKgIHYMvKiqwnjwObqBRXeKwqwTU2pC5jU2LnAPL85Xqc8or89RkA5j/8o98C8F1KA7uRZ39Vezrbj02sU2hvtCf9++/452nq5PPA31txANZ16diR42n/zfvlsKIVAHoeVISiPrifI6JOYDlIRPMBnJjzzw293MTbg4Oj5uaRK48ynv39/enZp19KXaso2Ymc6SOf+Ye07Vx7ump1IN1+7xuxIoCymdhv0IbNvCtwalYBwJZxeFYXgD7PF+ja1JU2IUWoHacJ80TdhBSeRWwufuXIoTQ/NJN+++9fSg8dQ8lQgPp3/pvb0jd/002gC4A/DAhPV+1C9aBOnEWwik28rILVhqo9ZF7ZHI/NyVn3mOEgjbkfgJv5u2/4T1E0133vsup6NM+38YyyjQuQvg1wwN47r+v31aX+IK8mK7kzwVjkq+oWyZ6n3eEfAfybERZ1tM73ceBZd9WoEXW4PsItQhmv3mv/M7n29Q43aqJH0JMb9+7fEO2v/KK1NDt6JJ35xz9Ia4j0z05dTJM4z6ITzmAfHM0Tx48D/HMPSg9SzdrSdW/9gXTNN32f7mexgwmv/JnNd1zEc3kibwWGytyVSc5zEtjD2MoadSCOK62qiYIAA0gy1+ow0Gao3Qn2zm1Y9bHWdrZ88ncBZ3xWzWbKR/xQZUqBv4KEcmhS2bvidsqDJI41KgEz3P7IZx7GzwZA/88o6JdYpNmHKh5wGfS5MLRh9K7byGx6cHk806ZyCJlgI8M/PmUmj47hHbhlICu2rNoXx1iuPxRTWf8MfdTTfsrhWtW2nJ5RF4kD6DbV+ChXZxJ6ObiN6KwY+Jjxpw4BSa09cPwnYDTiIRHz6hjIMbGQiMi6b2rGpe7way8CkCdvxVU261puPajHImnaT+F165d2xz+3sWY+9qcqowvsN5vg8papY/JTeewlvICm7tVthfZbMWME/Y45Ip5gP+TAWnEqdf5lLpzeL584opF+Z0rVxRnARKMnoN8OWZKLnIHD0lOpauPMonTUx+qrAK26hbILXCg5yOBNlQnzdzYkm7j1QL8PPEc4ImK0MeQWZYkrkCMap9y9DPsdc5qoFLr5OHWuatPKNjPo13uyTnDGc06qDVqnxkt7FQ/bx+4KQjxf2+0fRdVYJ7NCeUzQSrVnOuh3zzfuwTArbarH5lzmQ5mt0LUogtyHaMCMROEOJR2VhUxIAWAeofLmfX6FH3MKEm6RlCuntSkJsTPutHl6kvZyYzn9rN6jOf0V8JI7nntj82pf1Mgbna/MH8FpyApTuqtKnl1f+cv3pY5rb0ntvcOseA+wj8g2DxYCEOUVK3KGAYw3DTmi/92I3nejjCUhOCOXS/NzSLWZSCtIHejfswdAdzU996Vn0gI2/b5y/lg6PHo4tZ1D6srutbR4zRLq5SO1AQD9tSdm0o1bD6bv+a43pbXZUT4pDY7sTiM4OEssKZ4ntesdN8jqG6LpSKWRzd7YeMtIP38TtumBR2gcYPvs6Lk0u7SWfu/3/zb9qzdtT8vPn09b0Ye9e/ehes9g6tm1L60hNWlxBmNEusXyLFYnsP+AJO0HAFvDycIdK6hjD2diYWUmnTj5cnri8JfSKC74H49PofQnDSnrqnend/zQXemt916FcqIAOXAgWDK0Ew7U2dM49XYAJ68O7cDGYkZt1XFV/cPIKJ1oBUpM8eFegu79by/8Lby6/ivrv2D4iqE1pSwtaCsG1VQVe55pkCevnMK+KSPqrQqsQj9q+k3VS3NPC+BXIKiXKkBsAv2lqVp7Zjcr1DD+jTZAZTObmmxvyxBKkpM/QfXfWjqw78ZLUPv/31eL0xfSuU/9rzR16lU8DHON/SvsHA/vmpuclpSfeRzItQD+vvGfvS3tufvrpe/ibF+KCa6wWwX0642Kp0wfCo/oK8+VXlV7is6l/ytzGtqhriCXV/ZyBIoLbxUF7eCogDjTeX5LtveFEXXjbgBLfCLBJv81pueqzssBOrs+AzPrEgH/Iw9dHvQ/8LMPKB14SKa0VXLN63bKyajDMXnMxSoifYuMyDzIXHg2hN7qOe0VkbRIvwN+vTdeIQ2Z3XMZDKvszmcio27XWJnNdQfbi3sDVM4yb7hJ8tUfjxwLH5gOUU1ipClzpd0kTxmbRXIE9i9wU6+PfJsZtKaH5NnmNLiT4ECfn+cgnoHtiFu1t8pflZea/+pH/pkoNR1LvibzudPMdXHAaPKV4xGjTc2hqWBRB9vWi9pMN6qMfE2lXQX9cXVAp6Ok5ytWKvtEhCdthSTTlqBfUkFMKPOGQ2M6H1xOrZEJVyOqZDCmc3LXKWycI9dy6Yd/y/2+clAlgRoZm0LLM6xOWflLlv6cgTNwrpPUbCKE3St1eAtSw5VGPabJZAUkHbWc9apQGmTUEauktzKb3q5KKzKSyN4lLINPsjNkUAbO0Eq7knMZR+zeZzXSX6Vg0+NrPFtusA1UHGrrQR2uxMvynNzo4xb+Ux7ReqahH6aEpC8y5+VrX1HysSi/kcYKuuK8x9J0eRnL+lAUtiozicgYb6ne1CgTu0XeeO/PvXc9Vsufs0Y/Qb+Os0QvfEYrytD+yBF8I0BUTA7otT0lkBvpfF3gn7O/9o604+43pA7U3mepyqU2boZlackuOAA4FAs5/EyVWUMKSgfAStdAX+pGJLsNn3E1YBlR/vnTRySVpXf7XqnaM48Vg//1//xuOt8/m0YvwFGYRK3/61Bv/+rldPI4fl6YT1sGN6Ubdnemu+96c7r3rfcgxeFiOnf0qTSyZS9Kd66inCfy/Rkdl9Q4YQCJhq7x1FtxvjiaToByrE7AL0GQHoeJjaL2/nakTiymH333H6CdtfS7v/S9afbVk+lLf/CxtH0CpwfPrqTb7r8nDeFUX4RY0wpO8O1BRZ8lpPksY5WjHxt2O1YB+NEHLBekF194Pj1/9ghKgban3338Yjo+gY3LVBPoF/cgbIIT9PYfvDN9/Rt2I5uJJTyR0w/gP4pnLg7fnL50dDDt2L4LzhNO4gU9F1jWlPsfWKkF969g1YLpPUscR9c2qYbUDkeLY15ExZe2BZyE27WSBnBw2CasfGzC3oVNeEYXIsE9OMyJwKoTqw6dTC3CD+eBKwyyiZgczpNu6c7xc3pQePE39zHwXlY56kJqEpZAcIgWzhLgSctcxWFFJ7Tw2Se/nE7ihOJ50REoyIRn9nTDMcIfixjPHAEs+KkD9/XIQWVIi8ITL5wfTWMXx+CDIV0KbbO/3NcwAydxGeCA8rEJKVab4DgpGMOeaR5chZKvLCErB/sIiKNDp3xM2lLnz6Ls5QLPguB+DDy3g2k7LDcMoenGZnG+uEdi2VYQSWe2vcp9KXhx7ExTI41lxwXoNoJSr5Rq8n4fDgPbhPS1LvR7CffMwrldIf+Dhgeuuyp977fj3IkreC3PT6ezn/lAWj53FIfRTaY5HPLGE4/XMIbZCZyGjD0ycIsT6t6mA9/zE9iLcusVtL7xS5nTz8O5ml4xaupqNQPiignUP3IKpqljCSq4PfYH0FSZTSurxOXpERDKZRUcgOs4/5ay4ndlS0f5N9CfV20MS7jOy08yDFAZd1Csfj+f9ygA/0ZA/7sA+h2wuv3OaTHBHEf97eBKnQVdIqgALrlYLZyCrehaKTjztDQHsZQPpbvaDjWDAS0LMfhTQL/YKrve+xcdBo/yRruSexINu9vcgFZ4jzt7eqnZaatwk2mN6zKQF/3eyJUtHzptaLMz7ZzeZteEFyuQSP8odNdm5Trm04sdd+eE0MJu9sBgNsZ2V62vl4Jf3hGFqT63tmohONHmTQZmWNUxhU1dE2XqdIzyG69XR8ZwQFND0gPlh8LIn8X+AAAgAElEQVQTDZNheE02hRchlBbbCPrjFhE32L5BU5/rOdoFnDkQk9k3xKadseoxUZBMLLS3ztPGlg7o3BsSAjqY5PNKTlgkhcqbAQwjjvJsKwF0TIVQTgS50gTK6Vv4pQizjzWCsezpyZkpqkn1M2tUFJqzapg971++rmFmK5NexpMVsRh0Bf1ZUK2ZrACEKeqVfHR06zF9VHiO1ZVwSqdcltVlDF95GbHIV04n04OB6XysZnlM12XgK42YU5kZG5/k6kwqEB4ZyvOCa3P1GOuIRwEiT8RKAkoHqT2TafLen98g6Afwd6WnASBrwxgrz5grUWGRJsF0NW2EiNcryau6FW1MP/rR1PnyE6n/5rtQL7wLG3oBBgF2OgBcl+emANrwHikxbQtjcAoQi0SusWzyNSXJTawdSG/hSbh0AghiJ/H+/X/yZ+mDn/6SnDLKk3L3bEe+8m0d6ciXJtIAlOwNWwbTRaSyzy13pO/+7m9Mb3j9dbh3Nk2MnkAkdDyN7LwGVXn2gB9QLlOESjcFrqLtdgBLnJyFNAkceIS84UlsPiYAHYLjcnF0NH34k4fShz76GDYPd6Sffdu3pvvv3J4e/ONPpfkvH0+npwBlkcrznffciE3F+1LHlj2pDUC/DWPnqandHTg5FcDszJnX0vjSGMp8TqUxAMrHXp1Kf/fCtFQMWkQahmwz1qw0cRrvu2tfeuvX7Uivv2t7GhoGqER0/8L87vTFk6AraEKQuoADx5ZQi52zwGpDXKlYsrMN5rFPgTTkgWcs4clrVlH+dHHyfOqaH087+joSsqdSHwDrAMEynLEBrLh0GsjvQMnHblSF6UHaEjcS0xHoIL2EG9VA+jkodAQIuLsxz1yZ6EEueRucCSzhCNBlBaIV/CzCKJ0aG0v/+x/+IU0x3Qr3cB6W5gnEVU1NIRd9AfPOw84GBgbTtm04pA1A+eyZ0XQB1aB4+mw3Ulm6mN8NVD4HWixT3wCI9wFYD6IKFO+l3JAezHkngF/CezmFmznv9Orw6u3leQhw8ODhTfDkZ+4fkdxbnYxeAP4BtCe6DH/PmWNAvlzAoWt0JugMMT2NezboMGwCPRmk6gK9pDg3XBZ+3wm+pY+wiHtYVpZOQg/uOXD9Vem/vOOHG5Ts+h+xNOvZx3BA18ufxwnI05I+t4z0s/kp8AMqXnX3IRVuGpvkR/am2/7Ne1I/+P6r8VoP9Nd1fn52Dg4UnVQ0rtlAA28ahDMlEzuvKM1gYbRnbgYc+DJgYudJuN52uxC1FtvyNhnEU7Qmr6K/tW8ZyJltjJHcqAlVv7AFgn5U73n48pH+d/6Mldd1HCAj9Gi/6WZTuNaVYCg9kMFHKoAJ6KA2FiOm6dsSaDTblYNoBfT7SpreqcQpOMyi77Z/ToOIBUOpc+DzVSbSAXqhmwFUwShqd9TBU9ySH10B9Db/Ds4dl4hTH+1Z1VLVI9EZK5Zpy89T54WdKe0VM+j4zvphfFn2MoRx+76GFgfKcVhVQtcF/o5DnT9lpPrPpt6Yt8hJTPORuas+yuhdXLK8/692ncx+lmFtpQE15KkS0O+84hdbnrX21fZb5sEaTjl8/LBuS7CoujeiSym6VOUdcaDr4NOj/bnEFK6VvNgI/DOANc/VGFZ7rpPqm4yix1r6lOGkkp4C546CE810hguLMHwAWRmg2/W+zNGEfj1anKOzIqt8rh5E5Z+LF89lMQJSLhmas6LL7naPMYz3K3fXlgqLsKlCUJqYUsnLifzMv1JRdWfHozdKF5vQzLQm3NavzFDBk4xovC4EznLyOyjzildOu5FTu1R5eFlNm+0G3WB9zYrdx1bKgVaYP9LSDx+x+Y+nlrrnK/dCQZIPc4mwOO8mHIUHfFZSeu8vXB703/+W+9Mb3/rGbBi9gk2G71lBFrpFz92VuTs6hbv9XeSDKPhGtyc/lWZGj6Wllw6lwXveCCw9BNAP4EilByC0PDOJ2vw4ORQ1+JdYirNzSKrVEKgRcHYBiHUyKsyoLwDbNK75mw99KP3ff/0pBeeIcPfg2v1bu9KFrvm0GVV1rrpqOD313GR64dSkRK23oWTmj/2Hb0uvu3MXIr0EeIvp4vEXEVUexubbW6SsJenRA6CLcLRESVexcXcJz1taRUoS6+gDpDLV6IN/83j6/T/7FEikQHHncF/6oW85mF5/3x3p6G9+KK2cnU5nplfTGNJrvvbuG9OBgzdjU+8gTubFhmU8ZwbnADz30rNwONDvTW3pL54YTx8/iopG2ZmLZfRUZjVoR2C9lnZtG07f/23XpbfcuwMpRNemL5y8TxwSRvrlED5JTSKQVCA6C/C6LI4ANk/LeFitCM8AgFpGf7DbGGcEIN1oZjwNdaylYew5GMBPP1YY+NMNAN+NeWIZ1S4A1U1wBHoYyeZGYuEd9g/eFV4E/QL8OXeYQ4J+gnyCX54s3IGUJzoBsqICgLuC6xbRj5d4uNpDD4E3cDox+GIG0WmqB0bFZ+YXEQnHihDaHejblLZiU/UCNoSPY2P3eUT6WWGpjcifqxrUedyIR4eEqVtYtellRB3OCvVhFxyXFTnrYRk0Qy0bcU6wPwI04QoJqyGxr5TDCxfH0zxPUsYQu7hygfaYbkUQ385aq/h8ErRdQzoN25qewhwCxfNZw8PDAuxlVYb9AB/TSZrHWOYBwgnwO0GXRZnYDswDnEF8xjHecuD69PM/+R+LkF/2HdO3VtL4sw+m8S/+LTa8X8DBcfOpF0B/enIWjhk6iu4uLnemvn0H023/+t3iZH81XhH0u34p5RwDHGhR3qY3og30YBqBAp04QfbFJuf+03RaCkzRwwUkRj0rzpp6CPLKpSej6rOqdhLlpyOLuYv2Svpits5z4x1z+FO19Wb489jDjwH0X75k50+85ydyM7nMre17y3jTQX+km2cBGNDPuIA9kut0/HEckW5xtVogqphwRb8a6S9FL6IzIyMmbSSgoEGtAp79fsUj8RTfJj70OfNnZTxkxVq0H9avMHf1tnwGcnqt3KLzmjGZlPUuAFfH4bSyFkNZTO9/5kW7Pj7bsZbPkyKNCpDMl2e7bixTgm3iWTSRRz7LIhRAv8+BYxl39HixjJfZI+bIRrmoPMTlLnxYcJt+GGmfL8u4ed0uK860ryv4j+wh5GmWmbaXX0P1Hl+mMP9PBukVJOKNYQDuCLgAe/TBa+jnlBkBaD4y95l0RlRkVOhVOOKaQy3nzoXOPUPcG/eFe4sO0AsX8CGmPoJy9BWhzAYOjiNfhFzaMk5ngYyEjauVER30+/OjgiufNXB2mMAM/8SLL5th6v68R9T9d54qdxI4n/KfCma8v3jjAXYGORKG8q+MgTLTG6tWdvpLJZEi3JHhgg4No3RJU+ZwxncFtB7DytXu+IlzpzwUowtZkjLPe/s1CopwKI342hDof/P9icA/tyQ6P2xSyl6Sg3eXShXQbChsTgL1y4V8F5wzh/6kY9voqwKQFwF4Ogn+AKwk6QEVbdoArNcQpWcZy7TEUp7ITeeuWlTmYYUe4U1L25BNwJDxk6+dSI9+8QlEyZE2AcDYi+huDyO2rHCDSje9g31pcXY5nRkDWMQGWvaXZUF3bxtKb37DQQBRGHEoPx7YtYL6/G2Iqvdt2SGpG7yO/zg/xJGkFA3UItvB99Oo/vOxTz6lkWdRpIQQOB+gpyPdeXV/2oySpF1TWqVoBvsKzuOafbtGUHpzM4AWTvFFo2fOngX8xsm7aPM1XDuxqDyhPKApJ+ocUlswKMH+yIxlTY+kmfSm+3cC0E+nZ09cI4aWgJEwZp4rIgD7TIuZx286S7LUL2lKiIJT8bPUp6XjdDGlBw7FzNkTaW70NQB/7H3o7UhD2G/Qhwj9APrdA7Dcg98sn9iD/HACaabhSAolPCRdClfQT3BL0O8OAFO1CKS7EMVvR3pOVxfAPzYy88AxcfqwR2MV6S+fffLJ9NQLL6cp0GUZ+z5kuLhmbn4JEXVUpEEbfah81AlHYAGgfRabvMcnJgXEt7EUKw9xY9QcezDa+DyWOUUbPLVYQXZ76ofT0IGJJkifmUauO8C89JepVKAR+8yxzcHJmARtGcFfkr0nKjO9LL0KJ4F04JhnZlF9CYkzU+iH5+8S7GzZugWrMcNShYqbtdmu6DzgIUnl4djo5KPNJUbluUKAa4g377r1YHrvz7zDVe+GfpNHp159Ok089idpBqfEcfP5NJxppnF1Yaf6MuQM3nPqvO5r0t0/wApOmob1T/2qg/6q/mh+muuKrBdNuSkosdN5RQ/p6gr/5TSfoC8VqakeMoiVAZ5GGGv/TA+rlAdV5vpQxE1j6yUgZG0Y+I2YomKzDETWbSl54LOPfPbKQD/1F+lg1V4yeHRb0IyTKrrbAW4hVyxyYqrH+ly3u6LDvZqK0aYOkvPM4nsFiOos+PybKVc1Zw5cdgga2MIdDw/sqmqMNstwQrQ5FTpkrtLW9cH2JHNkpCtuhyMctVsq9xQmEfynI8t8UYC63pvLyWaT6hyp0Cu+slNltCnfxwsjyCt3F3ho/bcPCm3Rx7giwbk0Ujg/tXamXOPfObZpwSxZcuwKwX/18WnfI43i+5aUvdiCyaCAfqnJ6sJpz3BwkgGlcIo+MHuMYqhVgfi05chvIFjudgDRcYmDikdK0Mlyrfv3DiILUCps4SDeYX+GyblufHlmQbIuXDommy270L3/qPd0sOFKm+F6bXq5RNJ8bOOOOxDykd0v0m79dC+uxrFyLS83BaSevh1cVlRpBeD6PZ5vX/H4bGzOXK6+898Z8JJGWaJ0DiqAnw4AnTedZecBXxrM7QZmbAb9/owgdHWujvSq9b9OvyxEgY6uGD2HUDjFHleNPxidQ2WfjYD++wD673vzfXk28goZ+yApFC0DygBe9Z45cjUnrJjKQKM6n8g9Og/1sWR6h8cLn4c9GWKsnfSWlqYncLtTqDKRjZr1NW/wa9KVjcNtuFBAR+GzyJNZVmtvipx6VSork2a5yNFUOIiJq3HrtcvJy9VvvF+4eHR0Mn3s758RGlCJM+I+DbDPqPUM6rMTTHJDAn8v4yRixMFBK0Tj8Y/XM12GILebufqoIHT2yDNp9vSrcKRW01Y4TwMA+MPYl9ADx6C3j1FupKzQCQDgZ2SaoKwDoJpOnWyKBoAWd4XpLMyFZyUmgORuAHWmdPGnEyk+8oN0H1nRARhfxvhmgHg/+JGPp6OnRwHol7EnYouk5owDnIvTxZKluJ7AnhH9BUbssQIjDg8JB4dqBcB/Gik3aFjoxfQr8p04IwC/PTzQDWPlCgjToQj6+R33PDBtjPI6iHz7HvRtHoB/fHwcaT5YBTHA1cO0JrRJepIfaAdYinYaqw6UE6Y9dXOlZBCbueFgMG+fnNVLh0dkARWhAMgZ7adzQpDfAadoASsxBO7sE0H/b/zCT63LCk1fUJaWULXn9N/9Vpo9+xo2juPE66lZzBHmFT+TU4s4TG4kjbzpB9LVchJvM4i4ooc2XLw+6Fc5rb9c90Td63oi55aLjcUV4qgjNQ68piC0KHzRExb0U5up33vEVdoXs1pAuwLyGuBXzULjkbsa4WC2J1nlFUDj/XG77NHkHCU13fjYI48lRvsv98qRfnIN+a8R9CueiLrVHQ23KxX9aA/1a0rp6kIHdXPU4VG9qvvHIuBzxCOzauOqc1R8vjhiBdYIRiG/50o3gRhq4ksmh+hyo7c+K4y2AvptPkVlu+2v9tsf08T+TWbQ59sdoViyVPmpnPuT25a+WzDVU3gCFlKalQHX+9IE+v1ypXGz7BZx0I6pLQqVKX3uBQAHx8RvjB1Rw19h0eLUtnKu2zX5Zp3BZZxhPGW1Vi2IGTCP9F2fkSWcoF9lWIUzMqMDSmdqv8urwhQMqwzC65yQZcyRqEFJGBgRUlqyrQtcAZH6iTJdtQiVEq2BYC1AOkumKa44/DgR1cYqk+63mKIroF/vlzsN9LtibFUcYeKjcPkQGqTE6e5tuTJ3RRxHX3L8rU814ngbUYlrFKe8irEISiUvxXn/zQDIY/DeVlHUCuizC9/EHhZaq6rh/1xz5U/k7uZXtafrXKR3u5IyhZf75KxA0Cza0HlI2/7V//Yr6zWbP6+AftzmsiAPpgzIRvA8qfKmCaDLZxXN3UyreoeiTMa241OzUjej7KtuoihEgRaL4bKmM+LKPSh6p2GgpV0aRulWpJV8WZ9UeE3pXqfLpYjvkUrDegKQdRhm8ABeJBUnpOBdrj2ZAtEjOv/nz82kTz90WCL4XH2YB9ifnWPu/hKAMg7+YmSfm6GZx45ovqBjgH7mv3cDoA5Ybnk3o/jY7zB/7lg6eejxtDo7mUZwKvEAziTYMoRNpwDHfYzwI92HOf2y2RZpLF1Ir2J/pC69RPexQddK1vEaOgGyGRiApaOdoB0/iJZ3I+LfjbStLh6whh/um1gC+D5x4WL66098Ir107IykA/UjUk6iAU5jLwj2AGBVgTn+xAHsTz9SjcSxwQnPczOo8oSxTgBU86jjTqYaYbgs8dpJ8Avg0g1HhC+JGIszhIpGcF6WuaEcfWc51n6Mm6u/c1xJQJWlcZzxYNYdqwpwDMCTTA9awW9u3l3CezpNbJOpPNxw3ItKTb1wHuhQ8fMebkLGuBlhX8ZzVxj9x2dczZnjgXV41jLTk+B83HHLwfRb//VKQT+cOexROPbXv55WJ08hVW5cVtaWQZfpicU0NjaRNsGJev3bfin17z2oexS+Ci8H/UX/F1BYl8Eou/WuOGAXfWG87kAuF2ewm1wvqjKLLVmJQknfEKVWDmZ0wC8qRHsrpsB+msjjetoNUKMuMJ2RQaJaFm3Y+rbR9J6c0+80EPVrPRO1SD2gY4t9iYccVTV7wTzSowyMzbblNjOxlJhi6gJ2qZFZ7WKDzRDQqQ3kgIkxXrG6rak+aua8hLeu9hpYq/Qngss8NzaPgkN8Q5R2z/rgM1vFHE2AXyGP2pcyn2xIMaGMzHnK7JBjKVmpsEyCbNsaYEKAVZFxw/v6TethCv1c+bzwiAP/fBBXaFnyUryf/C1V32wyfYTu0Ml15dnuEDp7GJNY69U+14OKKmJ2jTSpWEq7LQay/BgvSKQ/l7HS6Wxhugy69SsVDv4j05FpTcJbo5zFoEp33Fvib9xKj1dBvyMm7agSsOohSy6j3K/Axcm5zuzmj2OfMtBrgBsxqqgTbtOiWkBf4iQr4+rvavUgAv+y0hE2IAeB9badHmWiw0iC1MT++3NdiVeVkzlF5nkGnsoNO8ArgDewZQDsUfErvUPfBDTa3FhOoDJXUT06tjgz5Y8cyVBtVL+wNp3xwf5Vg7RnZtDr5RnZvXWhDcrFwG8l2oK+bAT0349I/72M9FuzufSbsDD+V1hCeRX/ea1mB9Yml8LrLq+tfLzOOLMcmaK1yamAfmMqnztRKpQzKlzKl3depVhb4DWBbs5rRRZcEZY5qfBm1satI8lGytFClC+73PvfZPwzv7sskgc92o8+u8NLgFypk93alfKJz5+rZvxN0P/JB19KMzh9lYCfqSiMfBOMMs+fEf9VpE7JeKALlhiIQES8H4B7E6vooHVJvQGon0Bqz4VXnwdoHMUZAthQjeu3AvAP9/fCOUDFGTgGTG1h9RpWy+lHFJ6bVbsB6rkRllFzP+CGdCaY9jx1LY1K0MsKQHgeADvTffp6sdcBUf81bsLF39zYe/zc2fSBv/pIeuUEKiUNDYuTwXQvHvA2jROMuc+CAH0bUmg24dl0dmaw0XpmGisceD+Hca/ywDWMmfsROFamuPDF/gotCNx5YBle7Ns8DlHrgwNBWgwPDsgKxMUx1LzH86bhRHHjMH8W+XxE6bkJmP0gf9JxYD/o4HCfA50AHjLHakcsP9vLzc+gxQAcCk02U+HnRmdk9sgqxjTmb1Gi/SndecsBgP53X4oTWr4Tvc7Ut0++Py0efyotTiHFB3tX2nHo2/gYznzgfowd+9Pr/t3Pg450apr01BU9svHiKwP9xQ7nxtyGmbzVH+Lym4t2qHE3fZAF02GE2Pusy3BtXPFuARmmg1wPZ8eljghDH2O//X2mrCqp2hDW0mMPbSyn/50/866ss70Z7UrRo/kgqTyfZusFrJZrjeWi7xFwkGl507XSJs2C7JNwdnWbpG1mTe+AWCBHAYZRF+uzDWDKfBldLDinm+LdZtvYbL9mTu9xjBDpme23k8TH7LitBIQqgcMA0BW8NvO9qgltM9pdHY9hB3MABMkYLVjcQAF/wBgNz8jYfH2zWRg6T2Dsq40v86NMQrWvAiu0gEouauLzYTIms2Z7WtVZsc22zme18YtcOG2MF3RaW3WKP1ODd3qNh8LL+EmAqo3PwN/Gk0F/4TxnKOuwzGIrJd0zFra1azJz2sBihEHxhJWZzFjHmdMYQjbE2gHzBixd1EQR+7PqStaFxfg/gtDSvzKBsR6xg/gy/ToJwbfQr1zArO8Z9PuNJJHlLevEV6ctCkN1ggLj1TjXlXL8ncGRMVR5vDsi1bmqCJiQ2xwxUxxGVP3l6t2qcPC5smQZ+M+9b2nH8wIV22oLLazi38jk5cEqs1vDFHbfpGu0d6JnY2Ltx/kMlMvCqbrZnlMbY115ZtpYPzYC+lmu894335tpoqCnKCQRcuH1MtYi/CqQkeYVvosD4pX1S4U2xekszkNspUyW9EA3XtgjrU/GB/J1nAdXtnZDBYibkql1MY8zy1GY/yrYd/kj/1WVmmgYo5fasKrsZNBvpe7YPQH9eAnQd0Vs79d3pOq91+nwp505M5k+8vGnkbuPk1hNpxDkzyK9Q0pIWq7/CjbsSnUfVqxBX/uQesLu8DA0Jk/M4FClE4efQ53342nP5r60e8c22Tw9M3kR+f3dmt8vv1lOFbn1iMIPIjWIG3V78LlE5hBZ9yo4dGQIoCXCTwAOkN6NnHKWQCXrEQxzo2sPzzTYNIBIPDbaMgrPiDk69crohfSHf/6hdOLM+dQ3tBnlTDdLas8scujpWPDgsv7BIWU4TMYkTmBmqg/TZCa50sESoszPB9ilk0Igw74w2s4+8j1XBZh61MZ0RBBhM05Z7sHz+RlXD85fuJAmcWLyDIA+jTivZ1rQKpA6V1EWhL6YS1xLYM8UJgL/OWw052ZpEpgO0TD6yUg/T1Bu52/b7NyH8fMMCJ5KPYX9A8twKnjC7F23HUzv+zmr3NIw/U0fua06++Qn0sJzn06LKC07h03GJM/Z80jzgdO29fa3ppu+98dk3jmer8ZrTE7k5eFcTWoj6JLKw6MAUrDsy6BMKoGXcIlaAANcloJSrgXwsuilX6O/XU+ZXbHCFq5bWgKBDfphPdrJCCvYR/VsDkrh/UYj/T/50++U+zzQ6DqnHizRx/lDW0IpuavRLlW0lRogNUH40TK2+l4hRGVAmd6tNIjXFRAsvfNCKd5VMaVUiniM6cBij73ICFMHLdJv/anrSe9na/BW6aCgvRQtUf1enIEyBuOF/EG4r8ExMLUjtspLvmqASlfSFc/xa6VJNXBYcJ185ziixvZ6n35Yh4+xTd8or86tO8D627GF4wh3Tvi32HgLgvPqsll8fd2g2CFLndLXeMQDCXEVIK8wOGvI3inFaG5T/f7iMjpHq90VDnz5uEb66xOmD22a1Dz8chBSZnQHJDoR9RPLNDIQ0nSs8zJ2Dt6q4OTtvEX2DJAWHVYRkgj6XRDikIxRWiOOAUA5k2ShNGLJvGhjqmycB0vVAeVEayCUwCqEL99HRdYiXFkxlwYrgF+YwvqiaCW/snoyJrLpbfWqjalKNL9IQ26byj2WCAs0zQxdfXiZnwrd9Y/sFWehc6VQBlDOfajMbAalFTVcZVedG4JtIVv5snGMRkMFu5HtNxbpJ+i/Dxt5TQ1mJa7zZBvVWubA+md9E0NZHWbsSOUblw0bZAb9yiFhrBW+dZXPLtUexr6FjyqgP9Km3j9xoAKfC9HL6kAGAjX6ZwdYFGiheTR+Dh78kXWnoAX0a5lmGb9H96WOiKRWCfE3/nIdhBZPnRpPH/7IE6Kj/LWEKD0r9zACzWg2Qe4s6vEzj5zlJDsBwpmG0o1QficO+xobPZMOP/NUGjt9PA0DmO7ZsiXdcN11ad/eXWkKoP/UiVeQ5tOZhoeQ7tPXg4g/SqP2DcABGIQjwCg6ItwhbWbNHGsp6YlneRnPDqTZtCFiL2k3+OlC3jxTYFh6lJt6u1hFB0a+EysKqJmTzuJQqT/6fz+YTl9EBaZBbopFnj1WLuScAUTwmSrEiDzTZVB0CEWIFtMUo/3IsZ/nZwb6CfAZlWc+eBc2MHuuOKP1shlZQP9a2oJxjwwPYTWjGyB8BpH+sTQ1O4e9EQD6mOB5pOAsMg3HavHrHgqeJbGAPQ8cK2mL/QL4ex4/BPfc0NyNPg70YV8EUpWWmAIEWnEFZBB5/9zky03D3DfQiYpG3XBK7rzt5ivayGuwV8Rm5vTRdPaTv5fmR09htQFnB2AFYwEbodcw7t1v+X78/ADdLjDjVxH040TeAqyjelN90/oKzF9RHgW0xHuijozBO7VzJvCCfxQEycv0RARRKudezU7lJ4O0KJDBBuhF0YiVvldsrjwy2j23HxuP9P/kf/5J5VXJLlDdUS1LfnmVkUGT9Fv/53pM30V9qLrSSVhmy2iagYDp6qA3m3qi0V19mgJK4znDI45NFDiWVf8CIy03Ppcp1f75y9/Kcxr1pzoybE9Zwx4c58ZwnE5rnTeVAoUljSJuEpy1PNqf59v4KOAq18/Ok9XApjlcNrAm9moC/crWNXzl4zC6Z7KY8+M8JGeUhH0azgsewC5iWqxe7LM7U/50xViOPy293Zyr3EP5uqRz+ZjEIYwp1zaGiEXbXj4G0B+k1790Q6tfFU+NE+fKoXIktnfKvBUH/HFwNBS5zKIpFWUCZ7S6f9LA/gFoRCXUwmRBQbW00qK86uDJvfblV44AACAASURBVKJwp4MeU4AKOLScVpZfEliivjZh8qUqKAcpylyxR/5Hk5DodZkpAlM2UKZ1mCJkBWj5BVlRBe53Jateo93jXbIuipfv4zEQ5225l1o6UZSZADKbY4lisqKMMaOxlygTUVY15cc/PVLubaviUSNkutciK4FP/TujfIXiHIeN3QWdf//qL/7qZclK0P8GlOx0B9YFOosQdbP1LdNbmNz5HH0057Zis4UQke8iP1S18LrKSama5VNoGjbymrXT59SMb3YuTeNHUF4ZR4XgBUh4n4ouMZOYV+7cUFdJ7HwX5z0750agrNzNGSU5vba7bGDjP8t93xDgN7tr5ModOnV6In3k757KoF+AKCL9S6gvz+g/fxih5mftyKnvBrDehDMDegDG6RCcOP5KevGZJ9N5/O4DgQcAOvsRxd+JA8j27dstQP/ihdM4p+AsylD2pi2bkacOwNoP4L99ZCsi/qzbr6UmCfzlkDXImwNrjfRrSbwOVmPiBlvAzi6k+vRwAzGr2yD1ppv1+eEQsLwn9xyswSFZRh/HpufSR//x0+noqVGUagV4xTV9SL8Z2bxZSmTOIhLPVJpNuI+gnxV95hjJt1WGNbzXevrY64AUGu0PS+Mq/Qn6KdmdaGMQ7Q4PDaYhlFYl+J7B3oALWAGZmJgF+J+VqjtLC6inz5UOnhgNoM8UqnmsqqyypCvakQpKmF8eDiZpEqzyAyeFm38H0DY3GJMX6BCxrCfLafJcBTpkm7haADrcftON6f964EcvK9dFt1DhSmkJlC5dSCc+9htp5sizWFKCMwHHCf5fah8YTjd854+m7bfdpzH+9VDEhp/afKFE+gH6+apjwiYwU0FrdTm1BjKYDsqnAujlWdSjChy9GkiE43Vnw0Gg4AHqOTrfou9bCw7EkWabHZFxfr4+0UF6Ll3JeckAqw3pPazTf/mSne/8z4j0m/6QYAWjpOCldYG/qd9iKxXIxo2wOhZFuu70SHtSfENDl+ogFadFzZFBcTGz5izka2q6PhPMQDLlwkqN+uPdXucpNyzmdrcgDA1KeQpyi5/hYFbsozoVl4JRda4tgL72jWEmGbfbQWlbcUbR91r21R1vZfxCI8dVMSgj2Aq6oZDJcYfNTjCjAeZmmarKUau3U5cNNx1ZRmh/iJnqm+HzzAYHyDFTxibaxwj6laOKreTz88qC4T/jKKFTFmOjk8+tgtLcWgVqtB0G6LdHm2eqZb0qoMiZNHfGVYcycOvLQG8gONujEROh8Ohj5CgHPSoqX9krGvNLtGBsoQrKHRrhvipgq/TD+ip8SoGQHfM1BpUZVIBX5sNWPMKo9Jmxg0Wg81yEr+tM4cIQZsGAZsNM1AxSBSzHZ1ijOg2OCP0CH5MQLDNlcbRC+a8ifZmho2Ktg35lep0Hm41Wjzs8UxqtKWRpwxrSiEiZx8vxUgSbv/pLGwP99+NwrgK8q4JXSFqenN+pHdT/BWXnDoE6h2U5WMdak6/wZ3Z+eFltnl1xZsPtHbNDmqJzr6RrkuPCjW5QskNjOkHmzMbksuRzVDb8u+NbnY0C+PMM6q0ua6ZvPABhuRTqHjKAYLmVeS7WH0LTtATu17eM9P9vRPpzdQ+mreCgphlsdp2cwgZU9Euq0SDFpR2pK1SwPYhqz09PpCMvvpCewWm4MxfO4WDgRVTsAXiWGvQoi4nreDBXH2q9dyFijKNdkb6S0paRwbR5YFMaQmrKNkTFuRGYUWzN3We0GwdQ4UVA7X3yuWKVSDm0q7Mf6TDMm0cqDz7rxuoBP+em3rY1rgTAAcCz1nD68BL6MYnynV985gU4AACx2PQ6eu4C2kZUG+krSyzXiWdyU/ESyqTyPIVlpN/QMeBmXgL9OaTkcDVgDmk/DvbYp3mkOzHaz9r7rN/fx3MJ4IQMDvQj4j+MlKMeSe8ZPXcxnT2HHHnm8aN9VuXhBl1G7JewUXYGdJ4DvSkTg6BFH1KgCM6W4VQxnYrP5KnAPOOA+xmYuM8oG50Mj3KRT/ieTsjNN96YfvadP9Iy1+t9oHpEqC4/Jz/2e2nu2BNyABw3Hi8tokTpwEi66fvenYb2XI9reC7Nhpu/ogvHJsbTGCP9NXuhsuiBJBFe83VrAmD2sEW2XT/G3uQx6BvVo6qnXDMrafQZ0UrnAB9dIKYb1FIsrMH8tJYAXehHDGgocNFB+BgyILL+PvbwZ5HicwWgX0CiKF8J2nlqoA0r9NFpbLC8hWZGgQrJveiIOQHWmqrHKhX1K9OL1kZpqvrO79VpJ57AypxgELdz3po0aXPmBQ6s4gwGqCPRMsrroSx31iposlDFIvVNitYZqP6dYUnnRQVdMqc6fqOzCVG0Wzm4bFF+ucNuj9a18FOgm71tdo4DwxmLqfnz+7X1ilyLR2P32cNLMNZSoCt6wN05G6PNnaEnZ+vckWg7HQe4U8TncBYLjqrJu9FWZjc7m4G/qsNNAP2Hi2SjYV86cq8tRvA8T8lHr6BXONqi2e4sFAbQidPP3VAX0F+kQr3ioEyaNGmTq1abnazgRGl5f5RT6tFM5T9VKFVCsy+FgaK3lwGIdFfgh+a9KxkUj9qzXMh0MmqOVE2Rl3kJ3Oqet3NbkKcKwDKGUkBWm2Glfvkw9KMIH7rsl+RxkSY+PwZGTZnXo8TxodmPM4Kwn1SuQmPjg0qk3xWeNGoUJZMT6DgIDvdmpV8bZp7bPAmqINdTbkoSnWcX3l/75V9rJV7tkze8Cek92MyrWsF7HGgVrs/s2qQjY7vOLzI3Wl1BUu4a5tJEuS7GAfQXcXZHKqccuwyIjnJjFox8ffSuiI2/My2DbGaDFGTJ+6gb/zQyXZ+HKuA3oTGievM+174sz/Y8ss/Iet60dtlZswtaDHf1xpOnx5De87jIMfPQWbKSufs8NGoVefxaZQc/PBUWmzrbEfGfGb+Qjj7/XDr20os4yGkCVXwIxOkQoA0GOZBn3oXSln3I42fuPSP0gwCyPUgF6lhbStsR8R9CHf+tmxn5H0zDfSNwDgDisdGWee1SNYORJMgG03solIxkY7kMaTw47ZepLkhlQYiepXWkhOYmnHNAh2F5DasAm4ZQqQdfYwVgATnuXcNbcKgXSosixWcW7Xzhi4+nj//9J9IYymnOIX2FgF82++J+TvsgVhG4yZhpPozO86A1Bm8WWZKTpUTZM9ALEo5qQLrpmTyxIqcVr6RNaOeq3Xtl38LkzHwaxXMujuHkX6yeYAhpEzY2cy8DT1heghJa4l4J5P1zHENwGJi/3wFiyjxMjotM8MwJHmrGiCfzlDlX/QN2ai9Sb0h3np2whvsO3HBd+vkHfnyjHFK9DgQYfehP0hTy+pdwOvPsNPcggA+uuSvt/+63p17QUiOi6wjqV/bUfNc4QP9FRPsd9GbMUeNjtdEFkLs9NhUs3/jrUoA7XFTUo8F8P3grBpp4faX0LVPRCPohN9UIqekzUqqKpOyR2r8m+3xJEoIOrNO/kZKdEukXwG8rBeANL1nakhYoYuYFRVQn5xmOujys6Aswi5ghaDy31RlrZDtt4LIQvgy3AiwVY7ge5V4V0au2rynfRDvpezHMlkr6o6yg05564rTvm3TdX6Oy2ET9rCWqDrq4vazepfgmOijZqTF6OunUsdC7yQ7OK3K/pfcUQK0XKq6qYcRLMkdpX8exgYvNEfF+1e8o8DPgLLOpTeU81X5piVzBthl7qTWMNjHKr+NFZzoB/LaarVhVyaeYysYZ7HnG0mZ3YwBfxsb0HiWpg1+N9EdPT+jF/2VlY8DCqKD42oeQkaIROquqnBLRBPorNd8dkBnjBp1V5iFfY32Tb0wlGeDPzJIvKRGD2KZEQx2Y5HE0MYlOtntgvEImI+QA+10aJDGgbzlWvuQX89dbmbFwp9K9mVtbQH9WJOszd2Y1U7wyDjEY5Z9KYVW1F4HT9J7MablrxaHJoN8NkezjaHWsslFwsGhmqwBpEleVTxQQFZyghG24VYPBa3T2s5Gp0zHymEpQ2kik/36A/vvfdJ9oK116NoOlu7iVC6PArD8d5Rsbo/ZYD7OSRpw2riSDsS8KpHC5K1CdTZeGwD8q5qI8y2JONmeh/w08V5E3EXjXGlmBa7/LsLyP1Y3zhafjUwoWCKrQZFIr9ZDelDd1CFcAuLVSz2UIbDRT2jjfFL6IBuzUaeb0f0nSV2YQlWYqj5wiTICKRPde1IyXEpp4Jk88XkZu/2tHj6TjR15E8B7RexCVOefdLKUJ8E/wuQz+Z+R7AJV7BhDNZ9S8HxF9HoQ2fvZU6klLaQdOOB7u70g7tgyjnj9B/xBA7IBE5JjiwkOxpCQm0l96AfI57kWe/stIP07dZfoMN/Wymk4XGpbUHzgeCziBpQ2be1cA5FcQ+e8dHgE4RwnMXlbx4cm6OOAM/f7Qhz+YHn70EUmvYSVS1vPvRkWgZYD27Vu24UC0PfLMLdu3iVHehsPR5GAt7B9YYI18ROBZ0aYdKxTceDp68kx64dAL6TzA/QTaHETKUg+AygIOThvH81hSkx7FICL8nFuWAV0BTy7jh3ThQWCdcGDoYLESkmwq5n1wSubgVNC/6UP/2zD5TG/ifoterBi0Ybwsl8p5XgS9yH+33Xww/cK7v0LQD9YaP/SZdPELH0wr0zhRGHsceMBY761fn274Z/8e89qf9cxGxPxKryHoH6OjQ54XRq8yexU0BJ2dhcIFvv5k1Y8tKwANHRRci58W0G9dcRlXG6G6RQAObxMQqF/EZ0XdbxrT9KbpUlf61h8fZ4tTgO8J+vlzuZeDfg8gkAA8o8DTBJ16quYK4M9BUFdbARDrOFV/8n4tPW49CTq9BDhcMwfA14I36vrYglLEKAo+xNH18qJOdv2uPN7tKM/gcGuQA5t2dkCVnVyfl/5nO+TENX0cgb2apqZS7fkmeRP1ews3Go+x9w6evVQq2/aDWwtEMBo16f5gI/XBPnHNHNICC1rNofFmuT9jHGlebxD5IG+ELJaCiOM7bSdjw0Lu3N1oWz3KL/xFnBlko7yV1uRfTIWO+iGOvu3IsSMuluo5VLyDdSjAaTYGy/gmEKAu5P7AXOIrEyaM2JZw6vnbTYA6D8BdnvyBe6gKSvKc+2NccTZhGkUFrSAxP4M3GT38l5XwdA8/QmXlYwf9ZLyYS+eQzJWcdTAwaJNCjlESacGdjdC1ZtYujKYMpUqfv9158Fw6d2gqgMz/cOcl3OcMHNvlZ9lTD/3MrG+0jn0VR4j55xa9kPFZbmicSVme9HzD0EAr6LenZW1THIgK/wTe+NVfvHydfoL++954r5avQ9SozKS9M1qpIlxPflpnycfoc1JWIEgHy691fsLtedWtaFOLJKgSdmUsDlw20DZbwTDHg3McVKhMBw4Iz5Cem56oj6LOswUQeM6lOZdRaRgvBjMYpsfqZiuzSgUXXY5nbXZztpsUv7dgPF6cj6IcBZAYn6rjm9LJUxfTn//l5+T0WKaryHhwwm07kPAy6u53I32mDc+fQr351468nMaxaXduehJ55gC9+Jz57FRtPOWW6TCsstMJ4LoJUeheRLSHRjan4ZEtAuDm5qfTxLkzaWVmIm1HNZhdQ/1py+AmAP8RgPI+VL/ZAvAP54B569D1zGOfxcFaeqgQN+4ixs4Tj+UEXKT2AOSy1CXLgDJKv4yfKa40ABx3D21HZUmAf6YLIcefqTTM2+9Dn1hyiGkkjz/+JQHiHdyLgP6uIWo/sm1r6kFpzD6kKLHu/TRPJ0ZnWMp0FnX8Gezne+bUs6oP0zq4P2AAB2S1IT3o2eeeS88cfjGNnjklJTB5SNgCS3UijacdNNiM8dHIo5eyobcf5w1wgy5XKViqU9vt1pN8kVrD9J5pAH+uXDB/vw/OgRhFtD00NCTv2+FckDd4GBhXLb7mnjvTz79z4zn9FZ2EP2ZffSqd/vTvp7mzo+g304va0tDrvyvd8I3fj1UPrEJsUPdeSi+v952DfrL/ernn6wJ/kdPQstiW8ncT6BcQEVSWSIUBsqqeq7dlvZD28V5uU9vXBPqznc39cTtooLhiaqs6VFc1ihPxuUc/9xWDftEjkoNvbVJnNwJ+B5mmVy0IU+yS2ruMVRqAZmUlWshU7FNlhPIH/tdAG7fNGrFX3ZhVtcAX3ufK3nwwCZOoYiqOgZYR9Yh7tMt1dVpx1tgv46M4HsEhpmt1aHFErTbQx9E6bsvpF1q6s6P7eXwvhbKjBm8a/GB9tnWzIgJ1dB9Eo8nUtchCgzmU+4zuOXgUU9dtgNpnn1Oldg4y23R7d3yO+LenningLzwfIalaNKdJwXWXwh4C+qNwRgXkxlJ4XAy99jAvZRioyQ8IjOpKwsdUYZII+r1tyzQTT9zyEXKJT5ngQvVLM1VhehWeGtDwiVoHkLVGISJFqjMv9LC5dLWhQqjXuVJQRVLy6DwvzcFGGVtpvwKgxBlhw1FMSgSgPmeuaIXVbM7KndXPirqzdy4wJtymMSx6U1ipouSEiXWEFathMQafg9xPG6YA4+wAFANj0yaXizBZWpE7hL5hLMpLlV68MSifiiWrqbWgOX9lA6Bf0nveyEh/nmCblujylRnReYszVP6MOrom+/kijotpJmyGspGVQ1Zultvp4xCWL7xR75XDXqGlVYaJ/RM6Wlut6ro6DulzoG3LHGSFpC15X4QcLiMmRKoElQoeScqH5fAaOtj4pVF+KwhwCUXuyrjkG+t4ywqJK+FiyI+fOI8KN58EYEQpTtaJB+CkDlpcxCm281OpC4B3FasArwLwv4QKPStId+lmRR2E4p0dCMCB9oGtkfqCaHkfD5XCD0+VZZSf7c5ilYCHfs0jerwyM5U24/6dANrbh/sRRUee/zA3wCLHHxV9mNfOlQMBJgDxCzx8CqsQLIlJR4KbbHk41SL60sUNwOjzauemNA4QPcHNtVhd2HX1wTQwsk0O4upFWszCIkp1Mkce5TA510tL3ByLE4LhNKRurChgCDyXdw4172cXAOoBbhfwjJlNnWka4x0H4J+HnT+NMpw8XZcViOjwcK8DnaIBOD0jSK/ZhVWGTuwh+OwjD6Znn34SY0aUHvlBdFCWsDeAdf9X2rBvgF4N0qBGcH0Xov+yasA9BKj0Q2cgG1SePwCgz1SiFUT8O5Fy5JuI6SjJCcaorSAqHg5iD04/fv09d6Wf+fEfbmXcjXwC/loYP5NOfvR9aeLkq2kVKxRrGNu+b/tPadedbyoKYCNtfQXXcCPvuET6VYmITY2ppBlUFEl1VeOfZJmrgEhT8gEgqhIL9icrmmIXLjUEl11dnS1pwi7nLUGsAHr9mgya66A/6OgI+inLn3vkc4mn8l7uldN7aKcsTY7Poy7J6T2mz/IJsL4yKEES16lGJkd89mB1RMpqr6q4OoSu9TLoTjPTmacczHk7RY+bDhPbbnrVsJniuDropz4PhSs8GGXz7WA0Av/iTRSdrZq58E22MfY86V+eN9ezzlKln9KO4BnHIXWa2GquBHc0sSUgKelDDgwryKzGpyy9qfD/JTgjzE8m2yWMXrm8MGgOkgpIxrNyhdGIgA0uhFRXtRdKzwL0Xc6N19Bmdd+a81eVB4RXBD6pTas4FFmqi2YA6D8K0K+EaWVSZyw1jDph5kHWGLpOK1UV4eXMQeFpBP22xcS8OgeueXVAO2h9iE9rmqUCXAroL71RIlcBrPdUBckVYOuoIvPnCReauHNRPDJvM+c9yqToBBVhjnRvULrO8k74TFKjrzk11f5rmz6WMgpnsqogeN8lJuCGxElgfOZg0Unjy6J+fTmUzOlnz5B2ag4KHuMKXnMQdWN0BUgH5lHQrxUFpHu24lAB9pm5C58ov+pcB7LFK/N42daGQf+bmNNfVa4qb1Ul74o8p0SJXlBZUjbjTVGdK3fJBfla5yeCSwX9eW5laIWX3W7rMwIfhuE71/sSsdA2P09ad47zqa0yS/grKitnlxqhDfYbvxt9hEpBltUAaOWPfKUrLw6PaVRCL1ZyKYB/XaMqbK41ucXh9lxWW5505RiVONt67bVz6Y//4lMoBam17/sBuhmHnp+dQkQf6R2TY+n0sVfTUWzanTp/FokyOEQLAMJZTFb3ATzXAEwJOPuQ0tM32IeI+iCi50gF4cFVAI7TANvTc0wVQe46IuV9THVBX3ehms/WoZ60Yxui/Ih482cEB2qxHyxfiaN2UdkGUXGm08CpkJUApO2wVOgcnIclluCEgzC2tJYuLuMzAOetu3elndfcgE2vvYikI82HZwsgPD2O8qHLSBFqA003odxnH5wLluY8gVWOI8hfn0T/FzDCduwXmAfI74JTMoY0pRmk/swso2IPgPl8+0LqYz4++4RKPH1YFdiEjcnszwCcim0zi2nP7GraC2B/7uVD6YufeRTgeVT2JEygEhJPuJUccDpTAF+Sww9nYRAOTxfaZ939aaTULMLxYPSe6UiDWAHh6b2k+zJWS8QJ5EZfpAB1gu4so8q0IOEAOBVfe9cdAP3/YV0evuQXeM7izMV0/K9/JV08+rzszVjpGU43ft9PpeF9N31lbV7BXVXQ77qj7B9T/WbGvqFdFSf7f5AtFWyTWBH3DPmy/JWa4Kaf1HRkXep3ZLDnLebVWccOemWTrFYCBqazVDVEO6+Wp+iFgiz4ueT0XyHo1yo+9DNL9R7XqTlAR71h9tqDEI5rXWcrBd2Yt+p/xzCNUx5tkl2gH+lY46h1FtUm6JdKkVI9sdBL9X5uxqq36d/VOTCaZrOrdtvnpADSxt5LW14xzR2xYDpagGe1FdWZEYP5957TLyswlppU/BhDIcbzrsezKTZnwtutWuOGcXzFoL+05Rgw9yGn/HpoXLGLTlvZ3+YcnWWgglE0h99prAHWMhp3miSMLLxg3JIhSZV76li87ejxo2hzPfIUJhDGk+sUsWQxbAEtSpDMCMFLj5/nUoJ5tmnTaah1Z7rioQIWI1DwW6pRxiwPldmNDOkCWohfBKGRBs5EmT4ubEYXB3r2m+3nZalA01xyz6fH0iv8mQ4EKx0PQK24svHDIMjrzV/FINTu1VkSdpT/Mw2kAg51quNpzZHelwb9KtARxPFpDvSzI4d+MwVCIthZCpx/WoVULgl9km7LsfCuwFodLhU2EiL0JzdUnsG52EhOPyP996NsZ4yoqESbUQ7A39RoTkcSGlhaivOgKvOszQvfm/GMxqhl45Y9N9rvPKtRpFvYRoGw7N2xKFY+FTvTqRiZMu+lISd5hgvZWQ56ojaFLn9R1jIoJw8IKULHLUIlESy8p1Mqm+88nNvKIpmPZHy2kbhsYFMeyM+w9/7IU2cupL/428cQkWZdeI30E+i1ARxPXDiTjiFV5fBzz6Txc+dSJ0/mxUZcUoR01HP5uLkWUW+Azj5E9gc3D+EU3KE0hKh8NzamMiXl4kXkuSM9aAy15FcxJkkLAvDvAmgdQST9qq0DaccIVgYQkd/KVBls+h3CgVoKA5Caw1N4meaEiDY3+3JTfC/uW1riKcJzaRwAfLZzIK2iwsy1B2+V02nbAaAZCefeAFkqR2rQDNJkuDLATbTTeP4oHJFzGPNhXPc8pmKaG2hXcC2chK42OBkA3+3jcFTwzPadO9MsntnRj5QejJlpLjwzAKORfQWdOGCst7crDaHHu1Y70y60vwvpNoMXAKA/81D6/MMPpTGA/gX0tX1Rl+5XAPzbupBaBNptxrhpB1jOcwYpTeOo8c9SnSxLunvPPlyrAY1pRMFXkAZE2ni9f55XQNDPTdB0EA9iI+9/e/fbmzhlA5/ByUT1prOf+dM08fQndY9H7/b0uh9+b+rAIWhf7delQX/RGfUTgbOciTIo15lmFRnRqLBqC7NqRY/iU61so4eiuW5WWXXbV/SpgD8Hm+5kxIh/AJN1mtXtrgIcq/N/ifu8TxveyCuHc5nOM13ttffY/zy2DLcxTqGP64ywZ0vIWsDclfDB+oEK06SmWB22lSBk6zOrJdObeyEBVjGUPvtFv0pfZPXTHccAIPFZPdU6PiEGlnK55FoXYgA12jG/jD2RJ2bzbWCXOMpAb8WM2XV+/kPeKybDc4fAL2rCO3WDFGnRSr+Mw+2N0qt6nYN+HUeRFanuKHjQy5DrjRFDFRQtX7gZ1/nCf5Uof3CEFejrmP2UZW+Ll/l33tPswNsHNdDPy6toIXYyK42M0AzoRC/EGo5RT9Ut1ci0MI1hMc/RUn/CSkoJoR30GzCtgNvCLNa8EbU6KRlYF3fRCG9ENsWnbdRmtDZJ7gk70bMgGYjkmNRDrYLP7JlRaUqegs1rg6eZex95tkVx++wFumZJKmPIXrvlwCs9g8iZ3nbQr+PJ2kENBufE0iIiZYWZQ4WZ8qw6y8V5DE6cdSQfmGLcWo3+1ARMhyv/0wMolIEK6JdZbJnHFtAvzVbn+kpBf4Vf8sbnEhXz5hUUWloOyWlGrYD+cjZBVpJ2jac1Of9k4yvjdmfG2Enky8bUysbFqZIZVpp5lEAUjNW5d9XjCi7TuDIVyiMR+EcDtJ5BjKA/80ucQwcOrjslUq8sKVV7ZONdiTBVuaPIhDs0nipovbU8Vpt7J1WQh1NnxtPffvJJqQbD8pFyIBdA3yyi/CdfRUrPoSex+fYs2kFOOkBRu61O6fwC8ANA8zTcXkSsmb8/hNSaLm5iRcSeqSddBKoA+2MAsZMA3TykipH2Jdb/R316nKObrkWKzy6k+GxD1F/LeGKTL0B/uwF8btztA/hdRjR/BmU324HkO7HvYBZR7wvTU0i/6U73/B/fljqHcApwZy+A8RRWF6bT1q0jAK0YFwA4ThrAxliAeawKoGZmugiH5LmpC+lpgOhzA0NpGSsISPxPSzhUqw8Hai1OnEvjh19Ovecm09zFqYSDB9J1b3x9WkO1oW6McxHXTrHuP9prw8/WfXvTPKuNsM4+Jm8bnKe9uGYb+rcPqUkTolpnewAAIABJREFULz6fnvncZ7Fq8lqaH5uVHH6qkkWk7HBDbj8cjx5E9TkP3LzLij7M66czsH3bTtC5U1KwWD6UfMea/JxGjm8WnzG/f2RkRCoJXXfV7vSz7/gK03vMaJ974hNp8rEPgI7YMLz/3nT9d/54JdWukQ//CT4k6Od+ixDTEDhU0T0GmiKAqET2Gmxa1h3BFKht0w9ER4kexbPCAhxlliuEClCKgdLzJNSoqXrG7wD6PV2miSRNoD8H6kxXqboLBtFxHT5jlH/D1Xski6CsGjqocsdH9YUbRRtj0A+xXxU7WtONakarIC5joKb5kMvzoHzUrqlV19v4o25tsZV8SMCd3vUM/KVfjtlKp91i2/Zl+SJ/Fu1rbQIj8FfMoxdksFzpTCsuEZMvD2Kn9PtYp7/Cx8qZGTup/dKVf6dNKTJSeEXtVxPn2Wf23HWmpToW43C2qcE6o7c7w/FZtFmiP1Q2JIuiURYNwLuh83HyWUZTDww6Bd1u85a8v8PI49So6IP8fJufEulXEFA32NGYuydT9XgCMCcYM2aPZM6KwECJ5OqbJ8f29RAW65Dn3ZoSyqC9Aubqs9gAdGViHMjr95Fo5YNy73pg3cfioCyeVqxcV/Y5NIF+ZzpG5eRe6m0DgNqpOJ6a5ATAH5W/9qlFyrTEn3TJ2yxlEyunIRsD68VoyXKO5D7V32FOjALuiFmOfTUqG2e8AEuhjTBvcYbIxBUgi2scdMaT7eKcxdY9AiNqOU+fj7c61+IgsN9BsXhbdYNzJZF+V0AOZCU6JY8pc5mBsxtJ66tEPawijdPFuD/LoBhcvz7Sy6fCVzhs7jZ0OFW0m9Ynn+/Y12zAxemLzkHJDY0yoU5E2W9QAECRLWUz7YDMf4MmdnmV6bKN0m6kmN7hpV+rnFbjOypgSxHMh9BICpPqglb9z09Uh50+O5E+/pnnJcrM/PlFVOc5j9NYjx45lJ5/5ok0cfEcwD7KZQrg5yZufVYnUlI6WDlHyl32pWGA05GtmyXvHqF5ZuVI+6zzPo+8+gmUrWR1mUU71Epq3+MgqG60uw3X70akfxvy9Xeijv8gHAYePNWPjbibsCm3B5FslulcQ6Ua5sgvIE1oGmlH88hvn1heTVv335z2331v2oWUnpPHT6LCEHLnsQOZZwYQQM4toCoRwPQQ+sgNv8cvAuhjNePQ/GR66vRJnJ6LTcxHTqabrr02nTh1PN2+a1+aOnU6nX/ttbQyMZ02w6lZRZT/+vvvTXPDm1M3xnn7135N+ptPfCINbtuWxvi8wc3YRLya+pFatIrDuWjytsCR2DEwmPbCAbga9G1De2MvHEqPP/gZODzzchgYCxL1APCz/j4PQJtDlH8VfaXrwIj+CDY596OcKc8hmJ3H/gCmAuGgLKY5LcApWJZ0oClZ1ejCmJkCdetN+9MDb/u3l2KZS3xHo43NyuMn05E/fJekVe36VhzKdfMbwJ96wOBX86WgnyU7y6spih8d6GjzDJPUFXPWUQ4eot1zIJftmkWKFaAR9GPuXAfRxuJzKZ+Lf/w+O+Umbw74HVB7X3M/a0DIwVQd+FdBcdElVwT6qfO4omh516pP1F56xDTikOoeOsqwFQ8IOl4VWrHD7g65fRMVas6jroa0YpXKBAlxg5YyulcqoJmDVeUL0291/CXYRCPOmkqraU3sh6ywW5+qEWPFAAptdETRrtX5MYPT+thqylYKUjhGFFygQ402SFO/Fe4rBKnisxyIND1fAbnCc9Y78ygc9K/X/4zDNiDIjn91zg1bWv/LfsNi44TuVt1RM0BsbSmYxRx8s3mrOu+OXx2+FGrwPq9qJE4ID/w0XrEZyyNyWfJ5QqT/FbWIxrvqcNRNss2e/fIc68KcxcuL6qmVKcthVj6pisc8+m213GlMLf/JQaMzZ2SCSp/Dw6rAy2ZI5ym/Wo1/+J4TZKIXwbP0VUXBPFSllURDTCGU6EErF1Xy3pWj5eU76ZVhowKx9q0v3mLQMWVi861xlNa+ecTZYNj4HOjrkPw+ZxkKvkZs6ozoklWfC+9MhXsUUynwz6KsA8rKRB7V2u/sZtcmS/4U+uXZ8Aa1C03KtdVjys/0Z2+0Tv/9rNNvytzHXAH9/p3NcVSceZzWn7z5Kyp7p4WRpBh6d5YsN9CW3t1QZ0PZQEpltKjEAwiX+SmbhBQEG+/4jTKWsk/EL8jOm86mGQfTJ87LmaWDHskKunatCpk+1d670dISnesNTkVRlaGmjPkysAzNLYzxRxYcexjvPYlI/999+hlJw2GN+cnz59KhZ7+MQ7ceB7A+D0cAOfMA16RPO9JsuGmXG067AfYJ+LtZPQegdDNKbw4xtQeAtwMgfoEbV7FyMI+TaBeRgrOKzamMgrMazTyAO6PTK4jAM99+C8DqFqTGDCPVZSsO89rCE3MBrvvgTAyitj4PsmK5Si8JOoOVg1OoIjSNDbLXv+71af/r7kMt/q3ikMzg3ICJsQuyj2AQJ9guApxNAkgfP348feELnwe47sDm3pl0BisPbYisX5yeTVuYPjM+kXYid38SgHMGaT+sHHTPna9Lzz93CLX0sZkYn129/0ak6KDP3I+APu7dsydNoO1RpC8Nbt6WzjF9aNeOtDyCw7XgKF04ey7tuupAuvUbvzn1bt+SdgD89xw5mnpPnE7nDr+UXjx0KJ2DM9SOswVYdYf8SNBPenOjcDccAab7MH2IJ/TCp8BGZjhFcCT60Fem3tCp4VhNOci1r7vlQPov73pbme4rfSc6cDFd/OKH08SxQ2nfd7wDc43EpXqN9CttdwPXcxOvg/4Y/FIWDvo62yUFSRU7Ep9TA6utQEhBqdtmFY0ib5RvBZ9Fw/N6BzTuoCsmzcpLelA5Rdb6pOZOr8vOgP3dIudhjHFIGwX97/rpd5n+05LInjuu4yt2RANJDnTc8ChdPE0iq+o8BW7kFMu0pFvxXjWCSs3amJtYQXulL21Tgyoau9I5ltacXvlaG4vbF/ncx6vv8zgyP0j4IqTz8CEKCTzQqWNW3VzHTj6m9TWzT7jSMQfhtDs6Du2lfqAQK9O8/rwKBrPZi/KQIZRSLNuRRjoLISO1m67SoWc8UrvEA90uFdluCRk12i/pcpLaG+SJONt/pAv2t+NLpUamUcW+2zw4LWykav9UELOUVvABPyfoL4zECKRvNigjq09m8dhKdK9OKo/2xc91N7YyoIwlMhBpbwBTlItF68jwco+VLYzK4FJec1EiRjU+rwYYSvSgsFW+pkUwfUJsRAYwmPNIA5BP97N+NrFOhtO8R5SLz6qOPUZcXDBKFCfMh01I1OHBBuiFNebyu/0ZvjHS9VuQ/xzRkU12zHc0Ma/QPhiDONa6u6iKSa/wWs/R2DR6z07iDPooEOUpbosyv4RoRFZA9fHXQH82ouG6DYN+bOSN48pm0nhC2hZdYmlIPt81o6vTpKpOaWKEqglcVoqUD+G3WMpSCZOBcVghqMyLO/JR0djzc8nZBkCdaW1jUiUFmfTN1RnoF8Bd532ldVFwrtBd4XsERNqWjVB1Q+AGoKx+NMqXg37qjoY0umzMndJugKxvx06cSe//809IRH4REfkzx4+lIy8dSrM4gIuReGSey508oEpOxZRTcwH6eUAWNskyEj+IWvh9A4jII699E8B7J0pi8lRcpq4sYKPtLCLtjJWSJKsoazmFFJoFfMcUlzVsTmWt/5HeztQ5P5EGsQF2BJH+HSjzSSA8gKj2ZmzsHWb0HHRi1H4cwPwi8u0Hd1+fbrv/m1LXyJ60ZecupBFNpKOHD8n5Aju2bE1j2Oj70oljaQZ9+KsPfRBnA2xOCzgs6xWMkXsGRk9fSAduvCmN7NyBE3PPCuA/cOP+9OKxI2kIKUBI68eeAeS3w5G44frrxRE4C2eDJ/lec801emYC5o/VisbGJrChtz/NMe0DjsWZ86Np2/Y9WBXYna7/vu9Ky/uvRlWhgXRtG6r8YGVhBX3omZhKH/vTP0vTSB/ajI283dh3MAcnaRm06eEqCg8847xiY7Fv5h5G+hNpznKek9gnwVKrQJf8T84c4KnBX4ONvP/zNy9fireJn4QLRT4RwZ4bS0tw/Lp27Nd+NN/wT/qpgH5W7xFdYmk9DpACUHGQmfVE1h9BkTToHu+s6BSTOQW3nEv9NqtdAxECPk3fOg4QeQ3GTOy663w71yKezh2JlEFg+PBSjn2dwFcG+lUHOQ5xcJnBmo1R/pb+m271CL/pjToIzWAQtPO6/hH/OOhSPW2vrHuqI6oHhRRr0tnSlSXFatpSKeNooFXwVB302xMxbbH2vWtYZws/Q8jvd9ulVKBOJu2KcyY0uARPVUaVHTl9qjzDQLTIl6UJFzuqRTsU92n/8z0ZjZS2+K2vmFecFCGTgkwPvEUckbGQ7elodWdMBlwWCrHqbJjprmQxO1YD/UyDc1tbj/CXMaqDp4/Svud+ii5SneSc5Cbb25N7Q7EYnTtzEsVZBG2Z3qODLV5YBpyRSY1jFez4tU2qTx8QmVNvDZsabHlNJ8AUDsdhy/AC+mXgvkmzAOKs2JzsTUAlMqN1JIO8AFaVkYQjtDUDYBkwG0DyW7JHZ9d7FSIpJRgqAXjXMqPZBw4UvR1DNzqJGe8VJnflWlUy5a9G0B/GZyxb+aXDtNq93NkX5lhb1mUjSV8Q0F9SIuo09L9lBqNgBFvj3mn9XlFkXo3GFIGylo0/R9LUggQdbHNVDIs7U0UJFXrqkJxm+vl6juOVgv7opGUDgmdFZ8lXrIqjE/pSRDfPA+cmGyHjT6dhnlrhSzMGsgnaNrqSBxucTl1hMkkzWngvRAmZwGbZdgYOv/OZCcYbqgNcmRqLhTmNTJc3xIWpcM4rQKU6xxKJc2Phii7wVUMXLRClfJWdT5vvvAfEDE4VWKgeeOnw0fRLv/zbAmYnLo6lOQDJNTlhFpt26bIi6izzKCssKMmJ0pised+DPPRNAP692HTbj5x4VvChi9vRjWt4Si4OkOogaAUalTx0fLsEULqC6D8Bq6Q4st4++s09BB04sGsYKTTtSC/qwcFgw6gktBkgehCAejNSfYZHhuUAqxmA4ldPnURFmYF009e9Je24/g5E029I4+Pn0/lzJ5HWgw25iOS3YWUBGffpIv5/5OLZ9PEP/Vn67rd8Q3ry80+mo0dPYWMvQD1WLRZQpWfv1XvTWawOjCNN5ob9NwiHLiOvf/vmrenCxQvpzPiYRNaHUalnGID75ZePpL3XXIsVjr505uxp2YPwnd/57enLX/5yOvT88zhleFt6Bbn7m7fuSEtIMWq/46Z04Lu/JbVv35429+IQMqQrDYOendgcvfjSS2n6hcPp6LNPS9QeGyRSFzysNvA0V1G68KNGk44UVgRwWBqdgSmsCJzF/ZxjHoJGTppAP+k0EPT/4e/+dhO7bPAz51DVjaZAZM6+2i8H/Z6yGXtSnl3CLE3fV8xjUdNlLKZHsn2WEZrOt+FS70SdJH9R55juyDpeLjRAZx0sZ63oPe40qMIzLRA6GQNCl6Mvn7tR0P/AT/+U2ZEMLXU6hSYGlAU8ZqWsK/AGmEoYogYNDV+4DfSWMijLIG390TQ5OSUY5i0GINjSJ6dj0ceRjjK3OolRo1dsqtsHn+cYuPIbnU46x4oTLgv8sw53htANwo791Ib6WQJO5QggDJUInSPXxxmpfCUXyV3FtEk/c/ZIpILgtohx9MuIrfwDhauZCrUJZeeCYyTd9VUVTQsr6alKP8efuorj9+vneRM12yEOy4MvK2seMBR5je2xBd/z6DzsvSUbaMlOle5qRK6VSV02MzBroYwDKh2AvlzItH3P/XOBy9eJsCkokyo+BvhVuVg75unYfJYOXgb46+3aD+tSEXZn3AYF5Mztt5VJ1+EJMLHJzd6YKMwyoVHQinAbKDUFI59XBFJ5oOI0GEmLiq8qVxtiprmxrpsp/1MaFsNpmxAjLVXwFTCZLrPVFyNbDYSJ1+hCYP0XXspk1nFWjIL1MHvDNu/ZiNozxOnINFH6xOpC8gwR1vLPJlWJFxSESnD5rK5k/e8rAv3GTxn4uwHBswR4Q1A9zaTkY8ZJNkWdGbIcwOPKwH+3gv5ihJnmofsDqo6n87ooZzvIJfKOO7i6gqa85jpAelbjR+kDHUBX9kZOU8lyfazsoUrXv7XGMg8XhZ1X/SI9/fLAb5X5jP2rzLPSxTfyKo8o/1Vk0qSi8IEq4aeeeDK9/Yd/RCrGcJPtKnNIhM00rYibcXOEBvnkjL5LtJ/VcVhlB3nyvQDD7fhONgFLrjNPmG2TVJ8+O8F2HIB0aXlezl7uYlUfXM+ymWsA5yvI0V9Eqk8bHIQ+VulExL0XqwybWQ1nAOAfG2e3bt0K0LsJkf7VdBGOw96b70y7D9yB8pzXIkI/iYpAc+nUyaNYBbiIU3i34Bm96RgOl1rA/V88+kKae/Vw2oHxnHj5BE7B7UtTiOJvwWrAaeTZ33n37Uj/Qb79xATy4hFVR7oMKwgNYFwzcCCuuv7a9AI29W7GeK7ZuTsdP302zS8jFWnH9nT6xGtYvZhOP/RD/1bOA/iff/B+rHxsFYfi9MlT6foD+9O+229J43096TE4BHv335re+K/+dVrCZucBrG5sBtBf+/yX0uc+/JfYSzGK04RBSxzoRV4ln3NzbyfSn3DubhruG4ZzpfMzjfmahWPSh36y9Chz+S/iDIEZrNYcPHhD+o1f/oUciDL1c2W/DAk6NFA2VpmLYpLlK7C7aU5jRWHG8mw31PmTIqH8iCdDz2GTd8V2hZ5Xr66CINcQbvvkttBZ3isW0SohOUDxVqLqVbwYwE7N7udVeL3QdIl11OTP7Rn3y+TXeqA/tl+37TVd/ujDj25oI+9PvefdBsKwWucmynW2jc9VcTTHEXs4Esy0UUBgc2ogOMyPOgxRQTWzXes1ZtuNDhWwnXWXt1XaN/VqE22f21iJvEqAM9qeMk8+LnfoCvAPLGu8n4N2Ya5aHDbR6VSghfeE5BaEkq+ICX0VS/qqSruCc4z3KvjJmo2GvmYKTPc7gPfskaph8zlyOfH+RhbUcbm816XOJVwHqvsmwqGnlt0ie1iZzWHE8FZyKmpFBzh+VLnzCkBN7TrwdyI7HpMN927/amwXQL913hScsLMAbkpEtsJyUSZCpbEqgztbySBNEZQTeVuZP0+F1r5T6GlKUfoe+lXoU/rVIjg1xVEH/GwjgzFDuBlcGWOXsbb2VxWHji0Cf++zH1Tlk+vP12dYmsLl9YFNSrEiKjRVU6P9bOijjcMZQ4bJUlJuxGRe7D5DerGMYx1oOY2zoJhCc3CqcqENRnrXQb8yr8+p2qLSRlXcnc5KaxU8aT/Ug1ZesRr+ToYGw3E5BbzRjbxyOJeNMTp7eTrdcQkbSqvwIChquzaXKHOASt7P/G/S5E5WcKxcyRgRreqGymJ0Gp3G1nE1+Hy2/FekVXWSGZ0aS3mb+nGV4fRZ+FRWaPS7PK/OEzJWn0NTgORJ64PLRuaN9eTDHh3Vb3ZyqDs8r9aVnopp4bHc96rOeu6pp9I73/YfESmfkNNXuVmWmmiVS+vkLx4Ohd+diECzgkxXD06MZT1/lOeUk2SZp45oNFN1Oum0MroDUL7SjtNmkffeAxBN0T+HCkDLqNHPw6k24X7E+dE7RPkB+heQ8z+PVQC21YZc8lWc2Nu7ipx8pOmMIMd/EGlD2xDtZ3S+B+kyN3zdmxNO3sLm3Da0hU22cFSOHH4BSwkLqO/fk46eOZkmGRnfvTfNYuXh0OceTp0nz6ZBpBbddfed6ZEvP5Gml3jAVn+6evfOdNW1+9KrL7+aXjt5Mg1v3ZaOIO9+BzbkLiDffwUbbnuRejOLOvss/HPTgRvSy4dfSTceuDm9jPMLBnAmwezUxdSD/NUfe9uPpOePvoI9Ep/BygTSi+Ac/OD3/Iv0dTjN+hCufe9v/U7qxIFhd3zPt6e5vdvTPFYKDlx1fdp5ajI9+v4/SseeeDwt4cAxuqTM4ef89eOwsx44Lh04VXgA/d0EWvCLOVw3hzKrPNCMef/k6DGkZDHF5yAcjZ9+4Meznms22VVGz7rLeCbqs6xDsgzGKFuI/mf74DBGA17xICgPbPlKnCrFoutFMmugsan/kffLSFSG4/0R6hWw48JhFUlU/DNgUH1RIH81gmzXWT/zvqbKfoe67SqVzBywRb3ZAhxdl0SyqNKSFyv3EPhf7uWg3+oSGR4qCsY1Vq5wafbDQf8l2w+80HSdqlRTdP6epKs5PWXsWcEFnRVn1rWrcaZhtBJwK3n7cpfY+aLThV9qutV1cH0/glwqwDwUQRBTbPumvFvZXpV+yiOId+xZbquC+9gI+kVXG9CONiS3V9CFBhTD6rhfo+OOT1Lb1FSG1O2N0qVKGLehkS8rMuBzaAQtATjtV8ZaTnAjvfNbPgjOUoDdJmck5fbR7LlSV22ny7CG7YzOMjc80wfBwGz/dEze78rhXDZH0oC/mhRgE+gvIMKMeTDuGajlrjaLkBDCFZ/pIl0OLF2K/ak7IxUFGYTMyVR9qoMqZQ5lTudOlZQqrDFSG/Grm2ALrzjDyt0q7YWWDrYzA/h3Ntg6WSL/2QTGSwqoawZpBsOMSdgXnRvPrffms5LHJTEXuqU7mcHZZJVeUUgr9BYmL9fyvTuTrkgc8EeQKtcJmJfECu1KqBktwu75fnhGZZO0cnjpfq3fzdyXNlynvxH0sz+mjPzJsYpMAclVpeIOUY52GOjX4Rbe99ZJD/ncWdUdoeAQlcpYzsP4HfjH6e/sXuYnKIfIFC6AsesySNNI7JMpLRUaV2kFaKty1q9UnJ1azh/hs2AoWuYq28OqdEZ+KRBFHiQ/2agLa6gpET7NudIpLSB/+uTTX0znzp1Ph5Bq8sSXn06Hjx7DZlcWuQSIZ/UtlMRk1RuC+04A/wGUh9yKVJUBbJRdBdhdYLUZnsaL7xjtn0M1G04XD5xijf1FlJ+c58Zd1nwHKJVpg1OxACDNqjTMuGMlmnak73ShnYU5lMicn0mbVudR0ac79SO63Y+UIRSKRzrPremub/nnqXdkZ3r66S+n5599Mu279tp0FQD+OUTt25CIP925lo6gT8fRjxOvHkc+5ytpbXQivfX196avvfd16X2/9zvpxtvukgOwbkVO/y23HITDsJL+4i8+mHqxf4CbhLvgmPQB5a9OzqYZgOspjGHPNXvS7n270isvvJIO3nJrGh1DvntfN1YLXk037NqN6j83pPPjkzgVGPoGwdVjL76YdmBz8+23H0ynLp7Hab5j6TD6s9TVlr7h+74/feTQC+lb3v3T6dqtO1PbocPp79/3m2kGZVJXedoxxL8LDnQHnJ41jKcTdOmFAzWITdOcW9JzCeccsETnMPZULC/j1GI4AqTtLQcPpHe/88csXlDX6M2aoGJj5JJggFT1hZeu6AmnmzjkW5zNIHxeMSWfOmt8mFe0eb+3a2dnKH+Wh8VwiHagqkukp673/HfQ03U9nHWKgXQTT7OHUXaCHmlVqybNKktCuwrALN1kKyU0U2iaR1EBNk73osqrZNe/vnLQH/W1077MQcX5EBvWTO86B1WuCx2O7fmcx4BRaSfgjmjDTG8Wm+53qG1VUO9ZEWUuKnv2Ak/o3YZRzG4pXin6OT8hjiMMmLPpfKhOgLeXG6nyr0XBHYo7P2pg2btjNsjDNPKVji2MWCZEVXvAITJFZmdsMBnoSvvaTi08mGc2pxllHGjUDs6DfFKRgWLHpCExzdonwVqG+ZzefqvPY0vVH+t/7rcOKbKHjVr5sfzTCyUd2zBCdnlIqyBblzmcqxyoJCxig88Az0bATukAuQzOH7uW9OHGPHaGxtUntlVX5UFl78Q29frBVhyAK+NMBKegg7qqNg6Uqr7VdgLob7rSQY/1VfVwKTkl8iIG29jernPAIUT2cdpFccOiP1+VOnpk7UQ5Nx7O7eTIrI0z7nuoMpMPyBSBqywB/VZ2TJ4aeMn7rzt8qy6PMfClnCzhiWz0spbM9jIKQoshk1vtHxWXCY3zWy4n6sYpCB0jm2so1eeM7vxS99hVROy1Dp9caaSfrcWDxtYD/Y2rEGaMnRbZEYvCaTRxBSL6phH0m2w4L5oqyDPJueHikm2Yaimv6X2x+5SGWs5NXmJMqMjKATVRZMS5sQIALfopXChSF/uID8rhJSZHrs3Xld6iW1w+MrebUjdrUByj3Kki83mjmMsfrwHAXj72PG4noQHQwVsTSBs5cWo0Pfv8C+mlI6+kC2PjOGAL+eLc04tNpVu3bU87d+1CxH8TNroC0ONnGXTi6bEsM8oXwTuj+EB+qPk/gwg/T45Ffj82mk4id54nzPLx3BTcyXQLrDD0EdBiZWEBEfv5WcTqF1AuE9H+YYDeAQDlju6B9MZv/d50zdfcn1565Vj6rV//FdkP0I/Un7tuuz1dvWsnbl9LL2HzKUH/GEDwuWdfTAd7tiagYmzEbUP9/4H0wmuvpF1796Sr9l2dzpwYxbiX0z7Uwj/y0svpljtuT6+dPpVOnxtNm5HHP3t+TMDrGNJ8OjA+6rfJi5Pp4M23ovY/yphiJeGaq/ak6/fuTW0Y7qcfejQdQNWfGWxWPjd6WhyCzUPYm4A+Hn3tBFKVRlIvQP2/+IEfTK/0D6exr7snrSLifwsq8iRUCnrsA+9P50DzTpz22wG9tIqKRkvcDJd4MNqqlC7twKFgrOfP1CsC/Vnk8ZNXu3F6cCfoeecdtynoj5a6wpMllaAO9qOaaNTLrrMlfc42E1LPUIZzyVmNLfuhfPEZqt/Iz5ZSGZxlMoTYPJPNDLvDXgK3HYX/NUjQEom0Nsrp9qqpPCrppFHspf/c1hRLEJRuTTbF2bFx+2qd90MrbpneCjo+NuE6cL1oakXOYzfQ7mOI8m8k0v/Ae5DTL3bWwVjJks4wUE1xBpnVR6ndYTJWAAAgAElEQVQScVWi9KkBGcMMleCjKT2dZ23Rg0HahKe3CJEqltdpap0qOemeNin2toD+iEYVSMtgMvh0x0D6LV9xNbLmNFgpdVXDhpRoc+rVqkR32/jx28dkD1TesvFl/gygX+fUS1ia0yJFHLRv0rIPwW1eg03QKSvAv2Ak6t7iLAg8cfqbDLXIifOwjZuP83mrOx7a/wLss10z0OcVkopDlqlQslhk021VzrVNs3E6gpZRy1MVbimdhA8s3u/puuQz3xNrfJ17wJx+vZUEcj7Wv/l5/VAB9XQcoGkzykMlN0v/0ibkMAyflND/KC5ZoWaJMoDCjptCzVHPoAgDjKt4lA28kSfcmSoToK7NmxgrAxXPf7Zx27VCKSNsjlY71zopjUnkljiPTe/9eTWd4kLE0ylFZHNVGNuoaWNxb9TnSmfDnDIT5Qr9jbnkesN1zmwVxdNEm0ADZT6X2HJxcdZUSCpeZ42py3NL9EJ4TLWUEk8kUdsX0G8VhhQQY1nLjGm9uzolZeSVaA6++pVfvHyVj/tRuef+N6Jkp73qoF+Mvz0nV6AKysfnX/nFKEPF7ylfodPevxwJsXkq5duMFpQJZQ5zHotSEIpp/pnl5IcTjOVZZU78L1Vw9Y2Kpa8RuPAez0vU+Rf1oPKW+dg40GivIIF8YIqzbjwb+CxPe97c33qRi5L4JtKmjrsiYll36aeuZGUcAP3tJ19E31Gnn7yFO+XQKPAYN9ouIgI+A2A5gfSfF5D3/sTzR9IoSlFyE28bgPw0ounT03PE9qjo04e2sUGVKT/IQ19DuHsODgQr5vTCQWCFmRmA/hnk8Hcwws/cfp7+C0C7iGs62lC2kqfconLNtIB+5KxzU2/HKqrptKe91x5Ib/6Of4nUnqH0uc9/Lj38qX9EWhLq8OPh27cOpz07tqVtOJjqAsD5MyePp7MA2QMTC2kE5+Tuv/XGdOy1Y2ni/HjqwQFbm3BNP0qC8lTdLTgY7CRWN1jXf2TLFpQUnU3dWGG44bpr09OPfyn1oerOq8jdHwfYH+welDSkTpQR3YTUm07sXdixY2vahnr9zLGfxwFii4traQEboLehTOfzTz0pG3cHWC3o/EXsBZhLO7cPY4PySBrj3oNv+PrUdd3V6VasNlyDZ3YffzUd+ccH0/MPPpqWsFdhBfsgpifmENFH6VQcSLZ5M+r2Y69BPxwSTjerY0yhmtAUyphyTFxxueP229JP/YSfyJvNZOZ856K6cS06S6WiAkgzRymPZ50VQAyFgKeNC6dTrVrAqMq1qosqNtXaVhVXwLcqFbs6yFX1M/0i9rUC9L0PJn8xIq+jVF2RaWGy7Ke2qpjWLYfKu3+TgwMu4/KFyrqPKQcuqsSo/FXXzVlFZCHX5z76ENN7HrlES/rVA+95IAfWdCXUbLnpZq/s5UUHpK82sBx0kdGrfasA+/+PtPcA0zOpzkRP5251klpqpVZOI2lyzgSb5LUN+LJ+1mHXCxjb64DtxTAmmAEbp/WacHHkYuN1WBgMF18MNmBgcmCGmWE0QTmMclYrdO6Wet+Tqk59/9+S8O1BdPi/r8KJb506dSr0HgFo4pi0o/jKwaO0ba7S7XugvFFZbXNsR3d5o0VzwKvtl0TkR/Vz3WFSEOz9pEi9A03zI74QSH1nN1PIljNd5Mb1QIabwXYUlwi8+Sk9W2hIUwgf5iD+0cVNJVJ9Si0MVldqtDJZy3LqOpGoqDSwdpKfMjLXzN36jaA/+i6TCKV9kvns77i9dNYta1aWg5DOV5WdhCWr0l3hs5JJA9LZn1XTe1XehN679u6y6SohHDw4eHFiJiFHw6oMmbEecch2KXeebsArjIXOwp8vhNUYHSMNmqPLObV6gt3rdc90/XMNjSrakMaZ5pIFwkeWgJa/GxiajJyNlanhIK7m0GYANImGTmdDJIWBCwa0Og+hGSswQAjriFe/8RtzszAbb1Jb7Hg02iT8DELjPwp98YEAcjb8Bl5dkBwcikpXAaEjPRO66riTDFUMmJkHdW4CAqNDUSVPtGEDaatoGZspmR+adXCn5fSqwNa4ehHAz0/8u0F/GLtHOHhcSW5NYGocmfFTnWJp4AsaFvwyo+20kbbtfW+DFdu3WoODynISAX0J+oNpLJye/F0clfGpcL56SMp56Lcs8/P8t7gw8vaTQylZXk/k1VCZka5XgaF4Ce25nIt7CKkSpX4oDeLuRQOn0hzYKuPlnEiuEMP55M1YBPDvDCr5H0eWp3H4dhR6OIgbZnfvP0jb9+6jXbgM69Cxk3R2mNN2mpFjj9KafAagownnAi4AQAOsIuLfiQPA3Da3xYdQZ6HiDR8EbkGZyrO4JOv0SVzeNYwDrA0t+B/ANP4+DdDfODFKnQihN09P0t2vez1dceNtUj70kfvvp1M4+LrlpW04UDsfB317JQ1mEGkuB0fGaRBVd9qwGGgau4DUHxz2RRrTBfTNdwocR2nP1UtX0DAu3jp68pjkyS/qXyhOVtJlAKrPYtHRjV0BPoz7uh96AxYhw/Tgtx6gaRyynYNzAGexEOLzCWMA2699zWtoESoA3f/II0hxakcKTg+N4nxEMxY0J1DdZxALjSbMi2/M3b1nB3X3dSGtaoJae/up/fqrafq2m2jhXbfQYtz6uwKLhQ709dCf/xWdeeo5asE5iFODQ1hc4Q4AHP7lG4/53oIepCG1YpHC/D2Hw8Ac7Z/E3FlcJdL/bk7vUYNRLX0ZZWdm4J9Bv8GPGvDjsp92g6W0rgUAzHfUCne2eTMCfzPW9YIpSVcdcdTRnlQmW2yD2n/Rp2pKjyhDtMj+c9loaaNLQKWqXNoixxTnOVBl/rawi2ZTyl5qAWz0ne5GuO3HsZv06GWA/nt+S+v0s1CkjASRCKv25XZCyON+R+envDXaic2Y2WhlgG0zctvlmMn6LObrANQWfKlP692/5cVSRH21flM4Z/6B7Q6PiSvHOGYT+sscrfa/zCnOyyvEMDGMq8w7i9SXcqe/FTQxGirB9UtJb/R0gC2HyFUWvZyoA2TFImjXUniljUp6UKRhxKkXYY+ORWiTI+HRLzveqabh+VIpL6KU7t5WBvy+DBDBkWfSnFxPQxlSpU2mU8QBVdBfxQ9x/qWe6yIg88l3Eo0XVdCf+hfG2CrRQY2BiuL6YzFoKjUJKOubcUw1v4cRBQNqOVBMTPtPiZaBnBgRG0cGpDaZAO5dCJ1QWeAuhjIMQMl0PB3JGFIx3GbudPJp2ZRZ6DSpCqZRVf5crKT9IKrz3+laUFF/ibVrdbVRbuWIsPh2nLVXgK/QZl712095CahTS0A+g9LCWDjvvU0bT1pAehsRGAcQnASeFaQiM3F1zc0nwcbPWq++GgmTRtSQ10SqbYBmYE1iCur+z9//ozrULv/Ekf47774z8S9G8DLPS6dVc97AmzRZFt0RC5H7irTwn+OccjlbkySrDGAQvhi0yL7JqR/AMqXVedRZcFRpn+k1g/7ERYAtzt0QSj5z4H+FzZekObejuwnCWY2q6LTjNFI7LrNiA4o6z7oY9F1DlT2HKvjp3Gk6v+cFAQbSH0dqOVov6TgA/bjxlg34FNef50W0kLUBB2+nEJ9vRGQbkWYcdj2GnYDnt2yjzTt24Jbf48hLByAGgObxN6I9rjBzASk8DIQm5abZXtqwcYMsMA7iQrCRs8Oy0Ni/Zx8i6e247GsOtSFV5QJy+y9MDFMPFgm33X0X9Q8spW3bNiN95gydRZT/GA7LzkZ0/ihy5odxCHhg1WqaxHXA42fP0WmA7QakI/XN60MaE3YsEDnvweLgJCoJ8c7C+iuuoM1oi0nWN7uPdu3eTVddfY2U8TyCEp7jk6P4Oy4Jw87CK+96BVJ1DtH9D3wb1YGwwMC82lHBqJl3RDDOuYj2H8M82lo7aCku+5oCocYxnglcbnbs6AlqbWqjBXP7UCVoN1KQmqmnpZs2I41n+spVdOU9/51OLliA1KPZtBKLo9mNU3Tq2w/Q5s99nrqxezCKBRXTjM89dOMANffHB5hnAfzzZVzncI8Ac3Ucef4T2BFYj5z+3/nQ+5O8ZH47mNG1LH9F2VIzVrsQrwf6E+A3GZeDhQZQXLpUXyPwUa2uZ/OyIPNOt3sa1eFC+4KtjQDL9c5bV32wfPtke3TGoXX138H+yxPBp6qtMMWLWlt5xnGD+2AFSllhvVfWqWSbqkYhtsk2PeGiEkg+dpmg/z0feE8C/YnyMig+9KhnpFLAK4GgjAeqc5rJaEVZyPQzKgvyNaonRqqvcLxjD2SbnBCsHUIVv+b09FHoPAo2uN+3SP95XBDlPoAvSvMUTnmM/ZAVxnCZyZbR9MB5UMFBM9GhCvjrPSckEJ1wufKbkU3WmSduv4V2uhjLEqA8q9GLGQdl2pbAeq4SGXXOlsfpT8q2kF4ueuCgH79YJmyB54Rsrl0B2NtcI+6Kw40Wx/utN51avXTP76MIlsJoJqLEc3fQ75EQ+W4cj8YinUIW5puAebvGtbwaD6b1Essu7S97ca8b7qscnoK6enXYBfGtbf5WtTvpbxUhUcPllk2FK5tSV/JMQAGvUcqMA0lJ3Vi4+azQojDqIp8qLPIV2k0gLh0E0M8LI1/hfjydrVH/bFxiDXyfc5pVlAenrbfNtLR2VEZkgoX7SwupQMtipW9GLIlfWKTJtI2P1ZVsFfi6gfSFngNsdl85Z9YGzoONFX0uBvodBEd6Ysz/8/e+P9DPr6eLXkyKNMKvxikuPGt3H1zPlBnV6FGkhfyMx/1KINGJmOZiBiiqfd46NUNpcqrgGQdBk+5U+jeZLEB/oFc9PVMyquPhLwHnPH/8J/nMWlMoz/FiQl2VcfVK4phz/f2c+6kGv7ZBibjJxUDqFFTW7NZJ2TXMBtlHz+Uxp7Y9K/1JX4heI+SAX/lgbovOxXbDWnDpliwALGeZ039wzy5PXg5TjXO5TvR9DlHnA8cGaScOrR7m+v+I7A/hFt7RcQBvHJ69/a676IabbqLOHlTjAXDtmDVHcv0b8O53nnicnnzyKYDaWQKqR/gCKpSiXLp4gUS4+xf207atL6E05Tma4MOsODjMp16xzyBnDlasWiuVfjZ9b5OkCqGyJtrH7bbTSEVCW40A1LfceDM99fR36Qdf8wOo1LMLB4JfoE7sAJw6dRpVexYh9x+7D9hlGFi6lPbueRnpOlO0DIuNI4cP06KBRTQBMME0Gjx5gi5gPl1Ia1q0GJeDoVzmIG7nnYMDzMuXr6HjiMCPnufDtU00gt2RsZEh7Hg00+IlS+nxBx+nxo5ZNLp0Ht36gd+kw3j/GKoLLUId/2Xd7bTk+BH6ygc/TAtRPvT8GG4wBvjn+w04j59Bv+724YAzFlP81cSRQ96ROT9Bq5Au9LsfuVdlIMhWtk3qO2rBfJZX0xB5u/pcAnmeU2uWUvRHZEzfjuevEoCUT1129acklSbXqdqI2eWLuVMZm0dmTe+8RY1cVvXEvZiNU4rKZX2R+V4O6NcHS80NNskIp1bCQRq+sx3Sw5/Z/xeNVOxOCff0yUcB+i8nvefd73+3ksLxjYAvPXeXgimV1Fa1C4H7NqdyouG3iJuc1gHbKGgthFA4ng5zsszIA/kCMRmjS575FbfdcRz+no/ZSefVioT/4tD1YkEu6SiZE9aIunmXefcv+mFYdyhFzJ8XCjUjUep8kGjgQFoln//su0CS7Srj0feVLE6fPKj4jD6nfrWGzDYRf54fi+dF/d20UA2ameUu2gSTDO4L/+Jtzcl3BtAflFvmJN6oqjMmb66lKgkVvYriFt6vjltxszSQLYxhuYZduJwrC5VT15mNV+1ggDbqlrPOQEQQAjOS0OtrLHQFyLOZpSo4NkA1XNlYGstl8kIEP8EQhVEeigYtvl8qmiwafKyFPOr4/f+d1nUBv3RlI5KXBFXIK04DN55VIOtGROeprUitZG9PmKT/RSEuhhp/SUph139bm9w2C2KZAlULj9IuirdpbHaKJr4nCqtTKIYQPZGJhszLDWYV9Jtx04ir8cecnLdd0Mk6c2Mj1PF+HGD6gTGTkaR4tghL47UFhxuGNBWM8fLSe+6kO1+BSH9yaiIKycp4+oDLmfDQ0qWiYa5QMP0awX+9xaFLXjKADt5FDBVmC8QWp2opLHagVA3NvwP02+jyYi/rfwRPKq/p4WSANdKnB8irRnpGuTY5dpuRDgubYsZtX5HVcMjYt4p94aU3N5vGSqogA7IcRHCtn0IFmrHnn5QhMZhs5PKPsnjhM7Wa58/pOpyW04JDthypb+YIN6rbyDNSc18LcE5zChAqykgZTv4L0nSGUa1nDNvsZwH4h/Dv4NFBuvaWW2lobARVfyaQrjKH+vsWovwm3pvG0VjU6z954iTGAGCLNk9iB+HY0eN0ADn1Rw8cAAAepqM4iNvAB47x2RmUy+yZ00mLV67G4eNTANXd9N/e/jP0T//yNaQd4cIupACxPZg/fxHSYZA6hOj7L7ztrRj4Bfpff/8PtGb1enrjG3+YvvT5/5eOHUGdfDzz8r4DAOR8J8C4lO3k+S9EfX7m5ete91o6eOQIncAYz2CnoRF0PonKR0uXL0E60CycXWijJx59DIeEV9LCJctpcOis1Prn24sXLujHIuYMbdm2hWbhkq9mpBFN98+jA6j/v+ZnfoLOLFxMF1ChqB9nGDZMjNALSPGZ2LQVuy/naQyHoScB/rnCEe/GuI3rxMKBec7VfZpwaIJvQF6xdIB++3d+K/Hfbe6Mcme2KX9e+rXqe2r+/VCoAffgaNPWfjASriLJzkf7YXrszj5FNoNdFklOgNjSNln+GEBb4zmXX0esIMBBE/v1DLQSsKjY9ZlppFbIHUHV82bIlSGzPmOA0RfivPMlO9xuzJlwGVi5T83jLkfEbT728KOXdZDXQb+MyOlt4MsDAgYA8ryyc8iYhP1UgUQdmJq/dvvkwNhJxRQTu6P2RPgRcITYZuMPP6c2zOQqoG7lu8mZtO3gUf1oCkKZIUbRYGOTvsdfkjfhQSOTowj4tVmXleTQFQumuZsIOO+MrmVANeONAt867gny4P15mrGCfuW3A/5ASpUmWxTIzpotlvQFA/+FlNrzUt0mzM9w28XgtegpL77EF+SiNI5xZJwmU8nPpMPWmqZkA04CPLNMB5pJs9nXltJf/zdHjqqd2rFX83Odbdi9f49LbaBwVul0G6AuT4qvqo1IDK+AQBeoJEhRcXxwSe91G7SEpzZ1F4LC6Bk9lapG/erPAYzYUyVw1d7y/2skuZ4NlJEkUph1j/MNxObn0qo4UC4C/mTv8g8mH4HeVb7H35NimJLKZ2r8U7RzBmlhfkgl8ng4yAxyNtL+sv+FJ5gpIzTzX5N90B9SG/ZMBPIu9L4y10e0rcj7KPQR9Cu58H9SsEIvxBK+2Jz0U9HuYrxuHNwIyRhtPpcD+jm1544C9EunySAk0M8Gwp2bulsDwSYzNTwxalVp6/OQYYbcYrVcNbzQiIPWB9aDhHgk3XTtaTIc6VcOpQhB0O+ZDFJ1ZyZLRjYh2bhbxQcDIuyMLiAqzFHwuLCpJ5ouE7mcmQKDdIAZPyebYnIWK2NVF/UsG8oBlYl8Psj/qhI3gdtqzz77GAfrFfTzwkAMA6rxAADzWRreceCc/kn83Iqc/RYcZG3C4oAfa0E6Cl7Uygp4bgzRaLafrYi+S04tQCrfx3sWh1tPIxTfBFBOuDiL02M4zYZ5tmz5anxHuhAOrXKtS07zGUfjg/jsDKevtDTSKIMBpN28/MwztPXRB+nQlh20FED+DED0haYJ3NQ7jrz+AZrCQdomlO2cN7BMZIFLkuJmAdp/9Bii7ytxxmCY1q1Arf9VK+mz932Bli1bRUuXLaLtz79IvYiyjyEXvxFVcEaRvHQYl3s1cwUdRGc7cDPwApwd2L5ZKx2t37BBSpiOAtBPg8enzw3SshVL6VWvfAU9+O1v0cv7j+BirivpNNKM+JTzQex4rF6N1COcBdi1HelUeGcJxnAE5UCPYm7zNl5NS37oR+jI4nk4djxF67FrMvrAY7T9S/8Kuk7SFPoZRxoV8oek30mMk/kyi0E/aCULRIj4JHY/VuIysQ/e+5siZnpWMMuByp66x/hVRrfNlolels9lG2lg1g8jpkonGWjrQVFty01XsnP5I7F9oh+mSElCTV+zPcxOwC/HSuMW26O3c4uWiztQ+5NAo9mmAla4LwmOPtpiAarpM++/are8H6Vo1EUZkzpFpYPwItpGJXGiciKDtVlwQG3O5Vbv4fQeBUTcqDIh9K7zsl285IGM5jZYn1Cal8xPf0u+K9rI5PutL+kzgn5rwPuOoN9pZzVZZK5ZekSQjadKR/kd38TOMmI2gOo17BPfpB0PEBoPBTxnuOj9qLy4ZmSb60KcJCA9E/TDXFPy+f5MaFPwifStoN0XgLKjXRSKEwIGqTRWKJGSvvAc3bcoTfJ4op9XG1DKaaEHPmXnbKKNyo1nvegiIPtlccn8Xw6jm492bFP6yXr+1OVJh5C1LQyp5sc4yyyyWTJ9IejjbdhzYA9sRlbE1Jlxe6YyfS7qLpxJMSoAOD1X2ss6AzdtV8qZhS4f8+hezPH3J8pFQoGF7JEokNlgutC4QfAyZvWG60YiyZI/ZHOeCcxUgX9itg2jYG3SMhtRlZ5MnqyJOpTUTvglQOcqbaIDkA0+MQT6n14eo4Lsyp24UJlntd1CTB30Rkfp9DKvl6JYob/Upto1EysdYwL9DH45wu+glo2Hgf6y7m02ajK2QDf/OUc4Lr9OP+f1u9wLl4wnPGSu1c69ysHWeqBfBxIENDDPDViS2IoUihM0k5zmkt93+ijARpoR6KNOngeGcfItwXJhWL4VU/nsBt/MjBmvYPGTKLisFvSL8mJjFyPOoJkBENtwjEevIbcLSwpZyHpeyKZFo1QyuRObu8mC/Mn61p1Ek5lku/ICQz6qggwz/MZMGgfoP/3dB6hVQDxohcY1kgzwjVQSSd2S3ROWN9ymi3x7qYCBdlsBPhsByhn0cx1/piSD5hbsEOBNkQVgcDqBCP/RUaTgTLfifVwwxfn9iLQPDp5F9B256d0dNIQc/ZOnEalH1HvJ3Pn4vIH2490tcIRnsLA4jzY78LdZiGQP79xMX/jTv6R1cxfTgu4+APQx7AIcpAuTF9D2LBwUPk1duG23DXNqQfrPMO4cOIfFyDh2IZagrGcvIvLHUYJ0CVJ51qBs5zO4oIwP4O7be5AWLpxPA0sW0N6DLwP8t8hNvf045NvONxGDNy+/vJeOHjlMP/mTP4FzCdilwELgc5/9LGjVRNfhAO1cRO7H0efmbbuotaNL6unzHQgMShailv9sXFg2gvG95gdfSU8//SQ9iRuRzyFFaNbchdR83XU0542vp3bsqGxEKtORr3+Ljj30JBwqxo4D15PI6Z/G4V0+EH0Bi4IW0L0VOy2s/+PYUeFyqVyyc9XqFXQvQH9a+BagXx2/60CWwiCPJlT1nsl2Mthq1h3fReK22S4JBmMZrq2cpWLNgiaGQfyeA2Vf5KtYq+zXuldz7sF2cP/p4KnY0Zy7LFDIGzEdTHbKbUuAV9HmOuiXsVTAmy9WXH/VzOUop35uC5GKDyt3QuvbRzd3ef5iDOUg7+WU7Lzng/doEEyYofz1og9qRNS+qD9Q0BwJXvjcBJKVIQ7MuY0ZCw2YbYqLDm0//3M6eBsqX2ovYzTbrKD1lUGnNsf+KFfqU6lS/vu6tdhdsT6cfy5ptb7S6KFU0Z7MR6tsVvCCAGKjpQqDBb18lDruVHRBZFQtvR0zLiFvxDy+aExjcZkxjMD4wIYbMx3S4siyA3JyU1rmFX06TarBxopXVlmy+TngF0xl80ke1tOPg/zPFEiLU6v+rBgpUz1jpozIMhZ1ZKv6IqzYfWC34voaa+JMzt450N0ez2ChfL2WLCYfQWTq9Wni5F0nOeMBm1zJj7ZKM+0VsBpXddJ9pUc2rHFYQaf90G5KGanItzenwIP7z9VP1GBmOvgE1TDafCpgLuUQBl1Rbrg6C08V6BaDttbd4DrIcdJUQHkEZsGOJ/qp8vucDPSrpcmGjJ9IdMsErC5kSsGsyo5Mzh6pyka5mpX5VvgUn0jGiWkgB3lzvWXvJQFT6TPQNA7SnP+/F/T7OL2+vueIy4VjpuyiJCavyl6jQZXvLisVOVHWlPSqgu6sGA7d1eB7pF/GYo5F0lysEpaTItIvqV1S9KwI+qfIiczPIBUuoEp5Af2K1VOkn+cYKjLUk0uP+qTIvo1fGq+Ij5LYHXXqXn7wPMsoFxn4+4HgLB8TJ4/SqSe+qbmW7IR4/IzhOWxsf+Oov6c8tiByf56r4gB4co79eX4HwL8BCwReJHDJTnHaSNPh94H3ad+ZMVTUQTR78UoMqxngdYy6erslpefwwcPo+wJKWOJm26lxVAE6R7MB3HtRneYkFgTfw6rhOG7JHcdqhM8UdCKFpRNR9W9+6jN0+LnNNIBnWlArf+TkGepDqlBXbweq2ZygN/7om+jZp5+m0ziQe+bsKLWj1CW2F+jqtWtQXrOfntmMyD7q5zfhsPEsVNvZicj8gSPHaCnq9299cRNsAS7uuvZqnEs4QBtRk/8U0nl6cBnZFC4UO4RLwDhVZyEWEK1IA+rBGYKD+Bu3O3jmjNxYPIW+DqG9+Sgjyrcdj45h7wALovko7cnzXbVyCS1ZPJ8efOgBlDCdpGOoJNR39bU0sWI5zcadAdcNLKHH7/scdQ5ipwCAfnh8GOlG2EXBggBkwG5Ig4B+3jFgeRrHPFivmS8M+j/ykQ9kuTFX4kEOLUpgAKaerRVfU1o3EUPT1XjjpuuqRkj5XzrhVwv6s3tQ+eVGza3obzomU7tSsN2SSrpc0mQD8z7e7OBkrpK/zbY82nB9N4N+/b2wt+bbor3P945oX9okj1cHHG1UHJ+DV+vEO4QnFo0AACAASURBVEs2suY+k/Cg9lP1HZd/Odc9H8TCT3ZAI+jHbh437Mcd6oJ+G2aQAed9AQZtaDFtprCQbKf8vB5/4BDC3B1fQMftpbOLdibNdzB17hn3qI10/xZwWKoTnw9uJ1kXznjFnhwVd+XIgb7SJ3u/Ji0mM8rz8jP+1XmkTi75L/PXzlJfXCX/6zqj6EQKHogwsUiJOc6ZFz5O1Y3s7V0GfTHi2Mw1RMfKr3hqZzGjgBiVc2mMNg+Ziw4py3hqU8etipzp59hUz6pmGfY56RTs3TzQupYofJw0wyyFKGGhHeYXMxeMkNzfrv0o2elot45SuWa6IVO74ROw7UPrri7wr2cxbfSRKQVAZYIbz/XvKjxKSidslq/8rgtiJo8wyIWmCqpYkORvmIcE7LJgpWE7JXnKnibh+XDJ8GdDokKqyulfEVgKe+NnZiwT4+01mas/F8G8K4eN17nvWziya3OJLx9fFfS7sMoK3HOkTYhNv5IyJKW4DPH0FbY7nLiCTiDM5lrPsDu9lD/qXFzEHfI3AgDJc2bA+Zns2I2WLqAV3vii7aN/8NFLkU4q93CkvzoO6dttsPWcnKkbApPlup2Y96w3/3rAX/tLHjfRRCmj26Ye6XfQrxFHizaanGkkxA5u1Qwsy7BMrY4uJ6Cj8ET11I0YPy+gX3VMI/0OsKyzIO9RLjVyYlU1fCcyGk2/DMyrFsniT2XfeSFRJP7P+8DH7pRdNvhDtw/jJ47QyUe+nlJ7uLUmRI8VwKvccdRf0oWkuo/umDQCfPKirwW56s3I3ZezABZNOs95/fIODvWixOXuU0M0gvr2nX0L8Ows6kGpTqbR7r176TxHuRFRb8fNtudQJvMEDu22Ib1m1YqVdBIrhiPdvfTigjk0jN2BSV6WA9zOBvvaB0do5ze/SU/f9/e0ELsDQ8eG6MoNV9G5oRN09RVLqBdAvh1pSHwR2KaXtmIxMJfaMc6VyJvfvnMXTXOaTFcH0mNQhhT3DHTMnktbduyW8wS9szoA4PtoBGB7EdKE+NzBy/v34dlWGh7EQV1U8zm0bx9dc82VqGY0jVt+b6VvoJznGVQg6kF1neXLlst5gMFBVNXBPE/hcO84fm/FeEZxqHkudgiOHNmPRVMz/ce3/Bg1ohTn//7il+n6W++mh554GlWIJukaVBaaQDnRZuxsjKMO/1kc5D2PA8a8GGtDKVCmMV/WxZswfJiZ06+YR1zVZ/2GdfRbH3x3Sh0Q3onvVvmKFbF8V7sq0yJTJm/J7qGddOFWLL6QxDoDNJdJ71NNuwqleDd32OLazNdl1ctgN/gxflf7z/Y++qw0N/lYK+CJ267mP5tOib2MvsfmkYCttVPot+m8TaKy6HBj4hOxmQXb7XTQMzem70YTpUx0gXmeEVZe7o289/Buj4N+obml8AWfkSL90adZZ9H05QVfWaBAwKoDymCfa3yFpTxWQVqqNBbOgLk/UP6ozY9pj0oklxoFpfzlN0AnWfexhYClHu7NKaPOsep39986liq+KPFMhiz6nO+CyzBDgYeMibIvdz0R7ZRIkXbH800loU1f/NkqXPbWMkbNci1rUqef4Sj3lWkxXMVtyYdkP5IlW3kRd06kD5HhrMDxoq5IPvc7cS6qrWoH6n1V2/Zn6+EGZYDxQYGpissuRPolCC5vZ8HyXP7csTFXrVRe3c8wuGSLgvHSQcSpVCbmGCatWpSC2RCGw3dB/mIXCXyFruRzaTuAWQNmuXV9JjNUG3DwmMeu7FQbGNqrGMx6oF+BfCkQaW5u5CrPpIVIXFGZ8Y9zdTpVHcFMkuOn5NVQCZETT+Vnm1+OMFRakmeyIa/bj/0xKoCKgAKo6FwLQFkVCxdW+57EmNsQg2cGxQfhfGPjKc5EjeVMiu1/v9wbefkgb3aG0eBaHrtM0mYtg61S4GLUKj9zWmW51LlEmXe5Ts+acdV3zKGmPENPMVC6xYPHkQf5ZzMUYVgik1Ee5TOVbftJf+XnzCF5ylEB+oPOqDH2spxmyk3H3TYlB8i9JaW2nxN7s82IoF/aT0BCnYpT0WVk/PhhOv7w13RuUhK2UXLG5aZcrs4jdfp55aTpEyJWiGLzFzvZVgDkNhxK5Yg3p5dwO+f5UC5AKWApDY5M0u6TQ9SEw7rL1mwEQJ2mswDOchcAFhdncNvvOdTUHzx3AhdP9dBclMjkTkZQn39sqoEm5y6glwbm02GA8DMoD9qJuwI60UcbKuq0o9zoU1/8HG1snUXbH/0unTp0iK67dgNdi4u4uNJOK6Leb3nTm+iTn/gzAfZz5/RhETBEPf3zqbGtk/bgAq/h0SF6Persb9m5h1c7tH3rVurBDsZKRNy3bNlCK1evobMA3VNIp1mAykHDqMvfgpr7L+/Yiao9rbTx6g1yKHmqgRctAPbNrUgzmqRuRP95MXQSpUS7cR7g+HGUJUVVo1kA5ZyaMxspRoPYhfiRH36DnAE4jnfnzFuESkWnaLqzjRZid6ONeY6zDoMo+TmKMxFTAPyc3cfXmZ1HlR4+vMu5/Vyxh3nFX3zz8fp16+g973+nnVsSdZB/6jzLiF99rbRFYQD9YmMFcNsi1hs0u+XylFM9sg4p8DA9MeAhWmr2NCm2mywzxhEEKFDRKH/Uw9SugEbL205+Ur2WP+9ATt25t14xvO4HzI5Udb5eECBYgOxP1Zl4KxU/rMqc8tnVcCSckEFkbiPy6fsB/RoYy7sjUhHMAgvKQj4bxjQqEsprxKKw/cWiK/ub6HOiv5NFk9tKmZxjKSOXsyCwIvqwuFhUx6e+L+KkwsayKRMf7wems+fwXV7RhSrYtVn7Z27z69n9HJTTlwrXYOwUn+U2O3n+LHfyk8mb62bW1byw8Oe4HwfN9bxrxghB9lTJwn0DSn9fOEefqm+pvthJlOziHI+YzCg/jfdCgXJEXljDFyI+9qotKHQn6UspfioLuQ9VbzEENXIax5FRCuRv10EG/eoxZcVt24ApJ7BoSonvK76ZViMF4wt0Uh2XW8koiDqBYCIS8TVdoAQEOv38JTm3Ugas0BpTaNvec4HmuaiYhv/XX6VNM6rOThfuuNJ34fDPvKxiGpQZc1+pJ4X39nV21mcW7qxI9QCWKmkC/SJzqvgSVZRFWT0h8Inn0li+UhV9CLV62WnE0/rSX6C0Q/b6clIrqPEvyWga3fmzGHErmaEMToYvEFbGYIwqUrPc0TEfLWqSQH8yPDoiVUR+sIH++DJu5OVI/12vvCvR2A+niTFH214xR2QonOBXq3wRnkQClZ6u2HVxZ+IyL1OVxacDEDVqkosuF+KobKjJd/kyfQ9ynw2/G5Wq6fIBljZA/5rl1n7lySfQ7+lGnr+ZntE3LfpigJ+dU+Cf8sedY7AKRsqUS8l6b/rKpJbjbAKM8I/5wjSwcxaFeQ48GsPlUYcf/GpygBrdbUIqDS7aAqDn37kaj7RrFYH4dmyP+DIK7QZQ70BKDtOcdXECuefc9/A4AOvYedp6ZJA6+pdQD0Dt7Dnz6Dwi6OcAvrmqTQdKc54+cQwAf5j2oyoP3167EDXrZ83rxWwaaQJnAF7s7KYDK5fTQYyrA7nzfGFVC6LhbYj69yC6/uAn/4Lmnxui03t30y/9ws+jBOfz9Pym5+m///qv0SzM40tf+hLq+R9GFL4H+fNjdOLsEA70nselXN00B2k6HO0/fQoHggFqudrP2rWrEbUfpK6ubnrxpc20Yf0GOn74CF1/03W0ZfcOuu7qG+mlTS/Q1RvX0K/88s/Rl//1q/SN+x/GIqcV6TvzaQKlORuwgFiyciXt2L5dIvsC+lGW9Mihw9SPFJ/FuODrJCL5LYjar8Fz33nmeziIvBC0nqSB5QOSqjSG3YFzSOsZQurS4PGzODbRCnbrAV6+7ZjPEfCFXNlE8SHmJrpi3Wp692/+crJdKSifAgImvyaLpeVyu6oy6jaZaaN2VuXLbW+KWItMl1Wi3M6UID3YcD9E6rbcd551xWv4x6tfZdCf/A+PX+wG2kRb6RZQ8e1iJGRqZRU91+V0XDRPv8ZUme5VQG7V0he/F74/N5jO99jDWorXfJqfe6hAg9xtHBhy+h+5zJz+e+8Rmx1LLPNOUfVMm/hOOwBdlYUcdMi0iIuobF+z3CiWUX/s3xMGMPpISqjzT6FA9hViv/PB2wzOwwKOr/c2UO1Vm9LBcbzPc+S5Vt2P4zjRAJNvxzaOwHxOlwL9FZeVSGcimW1qwo94xA68J/qIPsUqU+4zA/ZwTGZ+PN92a54oLF6UjIH+got8rjLpjJMqxJH58oLAimLIuCSYFvwityV+3WXX7ESBSM0/G8ZLq9nAYveHOiUVCvV49uVj888Ei2nfSjuZaUUVo5fTj5Js7Dy4a5rzycz96qfuPM3YuLRUV/ZV0O+g0IFIaqwcjk2pdqCFsPt8Q93hvFr0D3PDTgYBiGlVqaRwnFezHVpLKkvhyVUKqoeMhMhw+J7+omDPCazAu/gSJVYFdcVKSh8UXNqxl1OUQEhUMbYRAKe5au60MJb/E6d0kWiFvefRfrk12VKXkmELjsKlI87NBc1hmMtcvYVgXCwo13Xi0bAI3+ooS3pGeJqdQ4pOsc4ZSnSxFxZw+5bqlKIcFYOQ+GQ0vpzqPXe94i6A/rs1R12iuZZWolqoxtdFW7K+AiCO/QcjU0TfKs+40co8sPaCXCSjaWNwECKpO5y5ZlvODvyzsat6djdaNQp7iT+EOepA7Z+eDdGIe+0BXqaNVtLROvxJh5MsVhU0Ok8dkhhh2SEoz9noQsgie66WQTfTItMMN+s5g/4D939Z0nY455yp0yI3vaIyDNJwvFKMAnnbN2BbgPmNAUDze53Ide/AAoGr+jAdOMrP0cMJpABt2rmPxtt6afU1NzFcpWPHB1FhZhR59LMAcuchUj1Fzzz9FIrsIc9/FvrlUpwok3m+aZquvuYaiaDvbEZuPw7MHprTg9t6m6kTOwk0MSSR8M5h7EQ89yLNQbrM2e1bsBPQhsO2+9D2XBx+HaE+XNzF4+xA+tGmF55HmUykIuHCrqmhKVq0aBkdxq5DJ0B/K8a7FIuNuXORSjQ2REtQo/8lRPpP4EKvRhzyRWINIv3Yddi5hRYPLKeNV2ygDWuW06IFPfTYYw+jPOgg0oP2YgHRhVx77HYAcHTiwi+2M0NIMTqDfs4g338CZwLaQN9VqNxz4uRxuaTs7W97G33qU5+mozjf0Me7EVgMNWEx0Inbd9deczUu3JpCdaEtdAHVixqg9yw3vFsgi1wsfJlHzB/+G+v/+ivW0Ac++K7kA9S3uaoqmNJgh8mS2+Bgi1MgzMGbnZmR8zzemJhq2PAUZfc7IRSQCfjzfw4AzE9lu2cCGnyYaKgZFAEhJtdlKWbXheyHksvn8VkKm/xoZVGyXfJzURlEfr/an5+v4/zShxnG+K5fPZsfx6V+NX9VwQ1/zpdzXc5B3vfci+o9QjsFgfzlKYQK/A1YGo+81+Tnqn44EskARhprddxJbgKN48SMNNl31trhnIuv8pAstwVX8t9sbgz1LUc6wz8HiNl2RprmgG7FN9tcY9Az8rzAW1WXYvKrJFLQnDx9mofxpWaHxQmTeWMjT7af29JLG7MPqgZnXW9UB/GGLTZcIn2hofLo+mbFJzxwFOQlaVkW6TCnCopJAJQNhK2/zQglCOCRCMmFijMsZV8XUNFaaGlXJYbzNKHIGiiaqvjsPLBTZE0cpyTg5pVDAla2mqgqIXdTALegCPHdqB/llLKE1ESmE/ixHsIhmCq4cwlI5Mi0s3Jl2uslI+ACFDXqkQCS0CYLVAITZjykT/mfCWZhpbTfArgG4ZR5VIxMWliFpXOVNjHayw5JAI/5FomiCCDlyG8t5V1AXEnShUfqEZJgppdDG1mZdFb5/3Ueca6x54oaJHpky6U0dj6mqJRVPfG2UkqSrMKNtmFRGBccmrKmcyqqFcwAvLm17wf0ixx4tE8SJ9WgJR03Wvq9EionFadYj/eXAP0qi4huJsMRoleSkpL70IUcLyYNgIR0hurCSyS44qxmkJ46f64YKzFOuhhL0bXgbNXeaH+a0mN1o0WAtOJJjPAniyZilnP3fSDejvJAQZwbOJUJ//9wiM9XyezseTz4b+TIAdr11X+UWvtTzF+k8zQ2IMqPNJQ2pOxwHroAFoBxl1eXM65MwyNrbW+RSH8HFgkyRzlzgCg9wPLXH32aGnrm0+qrrqM+lNicxK7BS7gMi9NSVq1aJf3uQqrM0RMHEYnvoMWoh487qqDP0zS/H8AdbR3v6KVHOjvoENJ8hkC33vN8E+4ItWEggNjUiZz5h//0Y6h400lHt+zCbkAzvfWtP4PDrZP0ufv+kRYvHqCDe/eh0k4/FiJYXmDcb3rtG+i7Tz6DHPonae3qVbRs3lw6dfggLVjUT4tWLkXePFJzTp+jh596GulAC1BffwKpRz2otvMduvLq6wH8l9DZU0dwZ8B2+skffwu9+c0/Th/40Eekpn9PbyedGZkAaEe0HguPhajocwpnFb76la/QVVdeLTsIh48eRqnSZULfc7ggbQSlRKeRsjSJdKjDSCGajzHs3ruHbrr9Dvovv/JLtBlVfu7/0pepB9F+zoPmw9AT2DHxtJsmRP15l2AKVYquuWojffi374ki5EbZZDBW2cp2KO7SsY31L5bNFP1zg5nQAz+VUyl0sa1/c8CvspjBVzJ7yS+o/upi1uyc/EllOKXJGZDMOqD9VP8TW2r+XdoonILqrUd8a3xwYcTNrszoVLT/8qvw1PZRAHgC1rx/WzSJDVIbVxdvhP7588cffpwefeTRS5qqd3/QSnYGOyR2w/vi777bEuco5Mt0K2iUAFrwXTaSKiU0fz5jAeeo4wdfkCRgF22x+RLnsKTly4NiuLJsutyoxVd5EBY4nbXX/OUvl0AhW0zFQcXzyrDib8kWiizNzAoPRkW+us8uaCyj1IZM9PUna9s0JOMuA/1agMFnq/IkdHX+VcQxT8W8du5M2skpqUo3PyfjOiYBA/moMumA3WQOJtNO/bj7oNQK9qCiQ4IpfN7OCpONvCA1cbC/Kz8SlQwrcPxP6dGwA6A/TwKCklI8gjBFgGuT0LnW53A0aqbV2lkCNMocAbzREIXmXEDsQSGuK4SyMct9wcsko1lInI5O7LQWqsq8YKRoJNEJA6co9/g1bhFyW0U1HidbMBYZlJhAusJqV3U1RQ2+Mik7DAdL2SBqTWquLsIEUbDDUf66oL9iidLYTbIUu2a6XdS+VwCrG6GqU9H2LmIJoo0Iho7fcFCtyh8PSdn8oewR3Jk0mYkTXUqAzruJCxAfq/Pgo3946YO8d919l1zO5byR/g30i8ERubYFoB+qNmEV8uf/U3UXebv4YSofZwbKvFWr4NdTS3ih52k9iaRivVlgla+8xet5zBc7tGhmKHIm01ScZClIaQGi6ML0VOfqqT2ue96oL+Akwi8yonIn5LPIq4ORYiD2S7HAE7kJB5RNj+UZO/ORdCnlDpkuGq94POcO7KVtX/p76Z91iOnJefwciWcd60YUn90gl4mcuoBIMv7j8p5cxWYUEfQpPMvT4Nt5O3HZFP/jmy+5os9oUyt97YnnaGDd1XTj7a+gE6his+fll6W0JpeuHEPN+mMnjhJfmzuFi7mmcHEW02LhggGaxCHeVkT+WwD2pzrn0IOo0LNn+SI6gRr/PRdaaTZq90+fxyFXjKEbY2re8SI98sk/p2X4bGLwOP30T/048u2vpfs+/0+4ufcCzUE1oAMHcbkXtnjXIf3lp3GA9iAu+/q9//FHuMxqDfXgMPESlOp86DsP0jJEyn/1l34Vl28N0a+96zdQurOTXvvq16NU5xEc6N1NK9ZcgQUF7hzAfQDnR0/TTSjV2YUbfV98aZvcPvyffvonEfXfQ89tehF1/IdoXt9sub33BSx2VqxcRaM4lDuExcDNt94iVYHaQPOf//m30Z/92Z/RBSyU9uLSr7G2RloF8L5oxSpahPsF1iCV6JtIUzrx5As0jcPPIBZKfw5JGc8JVD1im6iHrRvoqo1X0Ed+G3X6Te9UhyL48sVudpJiI9IZGBO4IPMM+uXehSSwSShFT3RHUi1NdsABOLreJwBmY0iAN0i892tjLuyd2NWKbU3e3Po3sKRVivQr6lXt4j/3LT4oIY6KFrqvCH+eCfvEN2XEvqhXAoktC71aMEBpIrjBUzRltnm+PEOO9F8O6P8NHOau2iDlVT4YK02rOU78iz44005HW7WDcZ41NjIuNsRRZJlJIJCj9vZZtPk8JpdnkV/L4U/8DB377oU0zzIsPshAf+K9jd/6Eptb+UzmV5mj+knzcalP9wcGKAPgrEiM0svmXYFUPiDlsOAiC/z46M2vyriSP9X2HFT7eF1udE5+hkPlptAWE1jnlWa5W4lUe9Lhi+MixSEZi4i8GO2ibMa5p1u17Y95EaJvRMwU8YnMVcYUWrP5ar/WuT2nzzuB7bvgNH9ff2jYvn+HbgJ5JQMHCqGj2LgIUGqvNDhVssbOCiEOcygUMTRXHbw6cJXEtApMBNG/qF2XB5TBFTBVNRjJjnveo76k71s79Q71FEwyQ52UuKSvjFUdTblmTo/NAIgj6E8MVpblfE0RAM2Fdj/leaZyIMmEwsFiFERXrmicPOKpvViN5eoyMwiQGoHMtFq1qopwOYK6v2WmpBq+LsxupN3w8Xern1AsxHz88t2HJ3J98f4vt3pPcZDXpdF8agb91p/lo7vhVRYGk3e5CyIbusuSLgQN+NvPYgDt7oI0dxZn1gOAVbl6PRll51ZOK8uiW59Qkf5uvXPUIlSwMsOkVXs8shcYwEaTRwRwpgsRyBpjKFc7G7OmZ9UfS1WXk10yK1lIJYMHO8CnCzQHYArNbMlAgy/vpk2f/bQCEU6Rw1tyEFcWAIha9/RQNwB6CyLMnE7CCwI+5NuCOXDVmDM45DqBiDp/9eLw6mzk93P0ugUpJ4eGx+jB53fS4tVX03U33ip17/fue5kOoB5+b2cXnu3FYdYTtHfXTuwWtFI7Iv2jOFi7APn/8+ctxm2+Y9SOsppT0830/KwWemnBPDqIlKBmAONuHCZuwAFWuVgAee1dhw/RqW98m37xzlfQH33wfbQRJTHf8B9+lP7hC1/GhWEX6OabbqZjx44hzWYQqUFj1DcbVYR6uujwidPYgViCnP2D2A3YSeNI7Vm5ag2A81XIve+nv/6bv0G+k+bnDyLv/647bqNnkU50Fjfkrr9iLcA+zgMcP0Jv/5mfoU984pNyOdkEaLR2w9WMy+nU8WPUPQt3AIDOowD6r3rVD0BvG+hzX/gC3Xzzzaivj4UL0nmWLlmIMw376dfu+U0aBn0//dV/omW330yNSFOa1dVLS69YRY24W+DJj/8/dO7wcb0BGQsPBv0Mjia5RCp4x/K1bu0q+m0APhcuBR5mG13gHWyLPfNFgH3oghQAi1SicoFlmXXj72mysb2I7oL5yWY0S3Je1Gf7oH7N7LvYmvI/RalZS9RFZl8Tc7uz35aJymgc1IahGanCGMyPFjrFauS+z9qR9uwhJZe24TNMptgCHU6aMBKbawbiHoTzwJr404AcBfTjVt5Lff3GB3/DXHtpT5JNMztgA85+Q+ZkI7RAVz2wr/5araJ/j2OKASalW/4qQK5jnAhIzR6KGAhhDYNVAaHJisuA9OBm2QZWz5pmYJlHrrKitjHLio5Zx55nGoFpAvZ1O8qynNvJcEtlRYWomj7tfPER+Mjclyofy7OBScu10URw8SphwRyxVlrk2dNRjj2YV4B+a4vfi5W0YmfKMue40k3Za++k8QWpUJU3HJqBewEdnAuii3nA8T0lp77vzzRs3bdNYEms5sLdubLp6Hw1pw1XI3BJqQOjs4HJCpMIUfkhmb3ifRduJxKe8lSOqDHJpNQ0OlN36e8ClnludUB/Yv5MoDzQJK0Uo/X1XozharjNCLrRs2cKQ5Z4l5+NAEfkwPouVvxGkxQJCrTU9AkD8SZHknYR8v6T0FhUWEq88cKBDywWAhvIKqxRAFXDQxHaglHJeNYzmvUiSr7D4c4l5m0LOblOPxs+UR5PCXEC5v49BSPJtNCgHBv//tHfv3Skn8t18o28foDZjZwFBqVzaZmVTH6SAea/ywOh7yRfZkrtI1O7Uoari1imu3WWOBDthvcbczvLadfyyMFAYShtJuJsFKy76VdQr5VMksEP9s15WJXhfJ6EQT9IhHr3WY+Ufk7j6rszKfaMS0xxyMwQYYoGwEz2Y9na47t20GN//cm0SybVeuwwLkfvuSrMHOTSc/pOG4C/1O/HlxwHhCxO4vlhVKXhlJkuVKnpQFoQg/82lNjcevgE7To9TutvuBNAei0uxDpFO3Ztp8W47Gou8t3P4bDsth1bcUvtCG6uPYNbb1HzfnY32pmDfruQHtONiDqXumyjMyiT+SzKbO5ZBoDe2UKz2rqoHXM8f2Ec6UREPadHaff/vo+WHTpAY4cO0ghSb5aidOZUIy7iOnYSB4XHaC2q2pzAzbzYRsDtuvPk4q15OFzcN7CQzp4+TuNIszlx4BAO7l6Fy8Gwc4FSoMdxKy+n6IyB58dQieeq9etp6+Yd1IVDwbOwq9GGMp79c3voJ/7j/0V//7d/S4ePHEd50Nl0CIuJ1WvWokxoE3Y2Juh1r/kBHC7eRJsQ7ecLzrC5QQexUJk9h1OA+EBzGx08uB9lQK+lIcjWFFJ/Om68hkaQ8891++cvWkzzzg3Trk//LzqybSd1giZNYCqDfi7XyerFOzHMvyvWraF73/frSWSivlTMk+osy3eIiiczLoEVSx2TBaRFp/GOyBAaFpkKi4ZoY1yG3SYI0DDgofbTbMQM/ScDYvbOob+ammzsZQErKMwadN82gx+7GOiXxbg15CmFyfcbraLOVccR9TTPMc1UlZz/Fu0zRAAAIABJREFUP9gwxxpiOY3ewhc/8xPmwZ8z4L9c0C99Bb8YeeJ8d9ud8U/VBNei2cTnik/RyQX8Y5+n5wMpNDUt2NDYrWEIebxiv2tsoZ2HUhlO0DjRung+gzQbaq7emMIh8oz6+KQL8rdyh8aDSckf6kqm7pc/MyMOCHgi3W0gpNQGkw4Fp6sLZpWZKJOFDjovQjDK30nFGKq4IMxAK77lszrJX9l41WUav+VnHbP3IYs1G3/ElxGQu98vaFP44vo0DcxRGokNyLJXA/r5Ic1ty5Mye2QvXhr0z2BTkrDF1bLSIzKwMhEHjEakJOiGoVLd06pUzSBkJinaSXhGQD//Lsz0z9xgqqD7ijOOMAlWVQFFzsO87POqIJbCYQMyI+r9lA7D/xoUyYRcMSW/7NOLRDDVTYqQPyvm5vOw5l0whSr+Snq1dtI+n0sb/WA4BLWrAucoSOXzTAyTzcAFPsYgl3PlnL1omJznyQAInyuGyKditPzo714a9N8uoB91+r3SACuXyZEbKKdbOkvgSuvTqxjbUvrVyArdTd5rxFw02N5KLNIFgC8gszzjuXSg2C5mCSys57RVl9NgbY2isiSHpoJh1B2lfJhZHHV05sGAF8bYHFJKy4lia3p0scpQ0Yj5aF1uK9ZER8OyJgV+dHSaY2sVGYRwDXQYoPvLH/+IgEe+2Imd8ARAKgMOLlPJi51mAH2O+M8GqJ8lN8Jquk+TgDhcDGU7A7xD0Iy0Hgb9TXhuOw63Hp1qoSsA+levvkJ2Ch5+5EGpL3/NxiupE6U+X8IlWfuRMjNnzmxcYnWKlq1cQeOoQNPZ2Uf9qPTTjJuoTuM2WgyP9rd30fbli2nHwh4aR71/uY2WUK4SJTRbTk/Sqa9/k85+9cu0AguVcdx6O4h0optvuIUaEXJ/YcuLNA+VevoXLpQDvlwZhy6gzCXKgrbh2oAd25+nP/rtD9Opg0fpT/7iM9SHm3rHAKBHTg/SPNTeX7h0CUpzDuGSrRFatgj5/KgaxBdxnT6L2397Z9F8pPDcgEO3u3GI+Nrrb6a//eznaQ5y+bnk5sL5uGzr6qvoENKL/uVf/oV6cVHYOFJ0hnGguR1pQZ0ds+jY0SO0eNlifD+MKkCNNPCqV9G5tSvpPKoWtc7toyW442D+0VN04vOfo/Hjp6gb70xjh+Us5sg8mMBuB9uC0fFRWrNmJf3OB5DaIULCOhJsoB+ClI/U3mfbrvbJ9TDJdHJ0LKTuN0r/IXIYdER71P8XLRJ7o2cJcsAk6JsptzZRKKuJdp3Fvsl1hjx5TMmXh9byosN0ouLAqz7LZyB0MOXTkQXnkUxS6SMU4AQaGM5wp6v+PJ/VqQU88abbaEWIHn3o8kA/H+T1L5cFSRI2skur5o/SokmmWvEZmU1VM2OkCHMPoCs97Jim8rbQqJpKnGTI7L35gyrWUlxu/Rrodzmrx588liSWwdqL8NpeUbT10UAnPBniVyYNgnC1XZUV7S1gUH0nYbtSVkRHTV+U9Pybzr8K+mPbWa8uAvpzy9KuROY9kGx8TrNkWyACIR3bQsJAu+ivO2edX8Q+aQ4mP4Ue4zW9VM3ecxlzW+Mf1FF7l9tawXPFyy9Fqpb+HFPiSH/sxyNwSYiEGDODfmFJVQqLURkLzcAJgSpAoFByG62rthpIEyT7zlurRXRZqV7zVWM0nTnMa+EnM9TeddmyNBw3yAn0G1N8PD6+xGzrX2jhbbNsm5GPg8tC7S/lT50WdaMH0Yg4TQzG1ESazYB5fqlKpvbHbXv1GQeWNYbExi4Rfzd8haSEGblCJr6Whjku+NKiyPmaSGBwTHiTFys+3mg1eK4yfcvpn/GAdlWWvC/fveBx+zP4/tGPXBr033b3bZLT732mC0ecgEZ3Hrfkcwf6pZtoowWso8G1UZX8kMul8o07M2myeSTQ70bELjgRilpZSxb6JGfmtDOoicpkfIyyFGS7AC2eMiwqpWMqLg4SPVB9cBuQa+XXsS8BEJlKJf9VGDE3oAbYRF4iULJxMOCXRaL2ni+vkeHgDQjCPlSo+Rvc3jqBtBT5wvMcOeb1AdfnZ2N9HuCfy0POwa25PR1t1NGGg7tI4elExZ4mjvbj+Qmkmoyjyswkdi+6EJVvBSjdcew0XXHHq2nu8vXU37+IDh/YT9u3vUCdiOgvQqWc0XOjNHLmHO19eQsODrfi9t4p6u2bi3/9iOA34TZbRODPnqMe7DScArg9j9KXWxFh34Gc+1Mo9dmMyL+kuWCcHQDAjTgvsAPpON1Hj1Mf5nYCdftn4wKuacytG4dqpxF1PzcyTJPDI1hU9OB+AdwCDOA9G2cHfv1X3kFDiPbv2b2Hvv3wU9ghaEfqDVKZ0P7k+AitR578/sO8MzAHC4nbUHJzIY0hX/+Bb36bUEKfBnBIuBUPj4EWu/cdo4NIJRpYvgT04Bt/e+n4kaMA+rgrALsCw8jZn4WF1DDuDjjfPEv4cuzUUZq/pB8LkA7Q6Si1Ypei9bpr6cKVG+gUDgav6OihVQD7jY88RC2gtdg1REqPHTsu74vsYcE2jAXN2tUr6cMfuEcW6S53DPyzfVVWqx/T/N8YiYxgv8Zv2cKV86YjyIoOV9tW0Ksqa6Dfyscqhi4Pp0f5dXCRxdydVwZEHinP9cYNnKBHt92Ob3J7YafBtSI4gfqgXxcp8uW+U39Lf6pqX+1iiV+1g/tCEC0zrcEb2z0pEEugmURZw9kEjJtB/2P4d6mv3/wQznWELw96VVMyeN5x909cH9uWer7Pxxmdp9kT97X1sFGBdypjqhDTbJ75RqNXwNKZ7rIA1Z2odDavsIMBIAWb6Trh6N2n5AHgemNN4DuA1ywDYuSTUuVn80LBxacuxvFXHevw+Q+ZNzNCZd7f8yyEBPgD1oq4Ky0+bFx8iaCCfnOOqqTylVhpQD/potsFH7yoQFXTvY2M66r8T/pvvtA4OyOGrqiCjVFpEdmYMLLrYpQr/9nxn4N+l1XfvkhRDFliVVvI4FHxoGhGHdxtLtbAYDJAtnIT+rnhTCs/7atq+LwqCQtAXdAfNVreV+NSgZ9m3H38ymx5Rqy+9qzfMwiNM6sHlhJj+T0HNgHgxKHVjQBF+oaHlZHGdmEY/+ywxX6VIQejYNSTrE6mqbymVMj01/nlWUaDUPI68cdeCdjWHgwabq3WOD0HcGlRYIY8GCV1jFmuCjon5bIxO1nw/bIBf55ySccw2I9dRqT/trtvpzteeYfOnedTTj8ZPKabLqCzbMWoUVoIGSBQUgQ+mJGJ8ptAh8w/G9e44HPuaXP2tn8P1nhm0K9ylu1ZHoEfBsxrFlEeU5sQoTHdyfhAgU6kheqbtx0chdM12ZNME3FqdQBKmnNYLPr8vHqQLxLdyKZ0MFEPlfKXt+6kT/3eR8Vu+P0LfF5TXAPGw4CfFwSTiP5PTQ4DgozLDbo9KH3ZjVSeLiwCWnhhwSU6UU2Ga9E3o8TmGA7rjiMFZ+NdP4ADqTcBJC+nfbt30aZNT9Hc/tm0fv06XER1lp554gksFMdQt/8sqv90UTdKVi5fsRYXYiHlZVY3dhv0mpgOHOgdR279QZTgfHjZMjre2y+07eXz/Mjrb0Dkvg8LjqaX99KWL3yebpvdT49/7SvU09VCr7vtLhpYtor+Dn+fwuR6EV0/jzMBb/ihH6YTAOebnn6SFvZ1IZ//NN1w4424/Zaoub2HvvGNb1Izgi1D507Rf/jRH6br8dlffPqvqL2pne6443Y5B3Aal2kNcolRzH/J8qVyu+487FA8+thjUnKzEQuNHhxEHsNCY9euLdSKA7rXX72Rzp44AZpeoFe/7kfos/d9EccScH/AqWO0Ejfx9mLRtHnfXurauJ7o+o00tqyf5iN9qXfzbtxHMEIXxsaxMEN5VfCHz1TwF5+7aMbFXHz3wYoVS+hd7/z5ZOuyfpjimg0xR2CmX+WaF33FwjZZPFuksmhirlwpxUGSGYZgRB2c658SGDEl8gVs4WMKsCYCGv7i43Zb6Dqo6ZquLQ5S3X6nRUdqKfsSH2ytB7d+7dGs4WF6EfCa3ShsVo2+2qKH7aOdRfP7O9IlSIYP0lwC3QT0B7D16IOXCfrvfW+wfmoFfOj2m4J7deDBHLuBy1hFOeC2KCyE9M/6f2a/tE0XnBKNuETUkxmfo9t8XhIVwE67sJGwgdJ/zm8/Q5itZ8ANgtcKEbWGcqNKB20tDN8naB3qZzJHn3d0/jV9lH9I6bpV8CzCGg6RO37U3pKP1X4tHU+aVr+VgobGyIQtbGx+kDZncdi4jH7eDbdXnMSsYDH5tTL2FNgL5I2LDgf9LirSs+Ajm5t8EGmefy4WEPZOenSGBUjksstSivT7O6nygBPRmZ74lQXGowZJMAsDoJOI0ZEiSmmjyULqQlYVRgMgDnJgzfyK6XrLjKy02bhEJU0C4FbQwEdSApOpmrYVC8lXFYjFFKBqlLo6m9KA66eZtKVSJNCf6JodlVHXBuTgU993wOkN+3izA7PXRMdtptJ0Vqg0MNE/5ZIMwxQy7JJnwsTJuqxGwP99gv4aEylKZk7Uf04KEzqv8CkNxSsZiLAHI2gPXA7ovx2pPbe/4vZo2xWIBvlwHuSokTkB23oVSjtdfHEZ5MDH67rhcsdyJjSRYJfqRV3An5yBEinRMRiWi4H+elE+6VGibBUD5YfIzeuoiNjxapcdkx/d1sQ/i4zmFUOpJWrcnD9ZJ5IczwD8HXh5CpKPJe/WsY1ReffbenVeaiv27txPf/cn90mt92mk1WSHq+O7IKRHtB8RbM6LHx0foim+gRaVd87j52bkkTcjqb4dOwHTXN0HdOCa8ZNIqZlsa6fb3/BGuu62u1F+cxG99Nwm2rr1edS7n4v6+bNxidUYbrbdRsNnTyD1pwGAuIP6cLlV37yFiMJ3yWFZvu2X8/o55WjeogE6jtSYryKqvg83/HLefU8DKg114F0e5eg4tfHBYtTjf+4v/orWAGBPDh2nt735LbRwYCX99T98lvahYs965OU3I/1ozZp1tPXFzXLLbsOFMbpy/Wp617veRd95+nn613+7H7sRC+mfv3QfXbVhPQ2gXOgEHyjeuhs7B6iNj8UOV+VpQ5rT5l27cMNvFyrtLMNuQgPNBwDfs2cP0nhQc3/wjJxJaMeuxIljB6m7s5V+8b/9HD300AO0Zes2uvWOu+lR3Ca8Z+t2HJZuwf0EuB8BZwlO46biK++8lUYW9VH76iXUegA3DO8+RFPnxuX8BH/xeYtxLLRakVLVjRQkLts5iQXa0qWL6Nff+Y5SwEwr/I8KlRVAJP9gl2P5orEwbQw02B7qalAuAfMcatXtXI2m6kdUhk13TR8vCvi9Y3PQ2SaqrdaD6aotWrEtt6YRX4MtZigSiEkAxjvIepZaCPpb+PFEDNNR1lc/y8AqFoBiuUj3RYRRQRGa0DCm+Mg7Nqc0fddTbt3O4vF7jz2IOv04zHupr/fe+748arcv1ofzPM5R7IK8YWO2AIWUwrRFWBXb2OP6ZgD90krin9r+/De39qnDYipuC+W7kIvPsRl9grv2e3Z0AZp3UiJQVClnXmVeF50ZL/RvgUf+uww1jNdeLudzMU7kBVKOeJsMJDGcYWz4PN2xIEPQtrzkcx6Dl6fO49Qiu6VPEZFNlX3yrLKvTN63Btgr/QyXKiN19NJmWAQavxQehAVlBOjGC30vdOXyEp4tQD93x4sep1uUrxlY4JWJGraF9B4XqjBdZb0MOsMHPwSX8nFlAF5HxSZvwlUYPeNnVJa0UhPaRYHin7NUy6tOWyu757IbZdWFyY1bWgSwsrhx8UOfPDWu6e1gLBk57Zq/fDuxiNA7o0zwIjMK0F8oUXV+YUJiI0plTP1VFDFJVzKKGqdwIykuRZxS5SBPBN9RwfQFlVsbh7WYREfkQQQgmEFrz5UkAsVk6K0FFWjIh1UUqrcwSsDZ3vGohiw2HOSpF1M/gecUBGc6Jt0LdsPsg/JeDm9axNnp6u3hwcsB/XyQl0F/II7+qHY+jVVlxzTJDvr5HRDOa+cbTybeVit3LxS6kLvLhj/8rfxYiWPbveJXDWgkIM3GogIiqsDDF/RuXGNvCRhx21JyM8wbP8dL8JJx91FwpRkxmMq5ZCSDI4qfyTOujELmbCN0HIEVLPdWG12coxn2MoIoBLFDl3g/mJxd2/bTJ3//76TkpqRC8aOoHuNnR7R2OL/LgQeWRfAJMtiICDiy/gH8xwA0UWMeZSMnsSjgFBaO+Dfg81aA3ytvvZ1uufNVqISDy7WQfvPUU0/QctSgH1i8EJV0TtKL33sGh1IJkf5zWAwM4HBsNyLgmBPq5M9DfXyO9DfjHoCzAOZ9qGQzgdSfR+bPpednz6fTSM9pxM28vW3YCQDw5ePRszhFCKU2n/3Tv6SGTc9Sy6lDdOXqFTgk3IfUmV6UzXyRNiCCvnXbVjnDsGDhYtqJ6kEDyPW/6YYb6NWvfjUi/SNSfeifvvhF3Lz7LL3xh15Hr33NK+m9H7gX6Ti9iNY206o1q2jn7p0o63ma1l91DQ0ix/9H3vwmuh9gvhM7IUdRirQRqtdxvhWpTq00NH4O6TxnqBtnFFZicbBr/17ZTTmDec2dswAg/wztx8HisdEJ6p47G3QdpY1XXklz8Gwbdgzo3GkaPzGI58doBCU/uUoSH5zmyP4Yfm/BLgjffcCpWevWrKD3vvedJmvZqZbg24tAm78xmZCSrXzAMoD4ZO9YFk3HGvlmV087SXYmOPr6qqpjqiPbxd/MMGcxDfIfSpPxO/XOuolZtzMrPPZ0g3UBJvIA44Jb7VroLwKa6JsdBInCVCYr+llrb9JTYiPVdoqesp8wO5/8vYNkHZDejMp+AX9//KHHpFb/pb7ed+/709AS/rC5+SVrQiYpF2wpJdao+5B0iFOMfZ5rTB1LNAtg7mJjKzBPdGDpZ5MS785sbfQdCWzyrpMtQEv/ofbWK/u53c1gNfDH5M0BpfuBEps5QI3MjqDVfLSBYBUjf9ZBsY5J/ymFkik3eeK/+cVb7nNSuUvRHIv0W2EJbkbtvxJL3KAUmbBb0w2TJhwTZM957LxKF5u5n3S8EMaZZh8mUBf0BwGQdypAxfGjfncspq0nurHuBXmMtKq3WKgnc1xsQ/i6bS9y+n30OiIZU17xREeblU10PgITGVSAe4HhPoAI7PxJZXr9cpZKHH0yTTlroK6MrHGzLQp43fEXFihHcQrhF8EQtKZrjNCgg5MIaJNw2nxFjiqGu1SQJEbRftbwRMevrMyAX/lRb2WeaG30SLnpykF1QpW0Dgff2pUqn/Rll6To3KxlBk02r6zaGayZRqU+MkjM3PZ+Yn+JGiJkpUMRBtjiwpXDJSAZOf6DjU0NU4SB2noBBMNcGazp68FYyTDUSHzs9z5Ww5fqHwT0I8VHGWWfmt5oKcgsD96XbxL6at4HmbRFgELWnnSo3sYVx+BjVV6V8h/zTtNN0oE+sT9ZPJmsZI6Z/HnNe/sg1/TPEhLnn42svh9TrtICzzilkN9Lh+bFDsMutzQOrt05F4vqCqqo6k12UibjLMVum3TlKvx2cOPGk2mzffMeHGD9NBwN58nolrVcXufy4rJidoILxuo9GXwrLCr9IGedQf7EFMA+IvKjY8NSsnMuKtg0I9LfgTz8u1/5atqwbj3t3radHkFO+kK+AGvxAjp57AjSY45K6c1hROgXLlwkefbNzR106swQze6bJ1HybuT0NwEsNzS1UDsOxe5ub6InkeazvbePhnG7bhuAfxeAdQen0mCcCy600AVE8O//8Idp4/Qk9fV30y5Eyteu3kDHDx2lRQvn0c+9/e30jW/+G339/m/jroBT+NtSWo7Du/sPHEQd/uV07XXX0DHU5d+LKH4HSPNjP/p6+qu/+QzN7l9K54YnqQH3BsxHXv/hw0cR0Z9HY1i0TE2MYvGC23xXXkHNeOkMUn9aJrGwwCLl5PBpOon7A3qxmFi9eAmtXHsFfevRh2nPvp3U1TMH82ulUygnehDjXIADwCePH6Zrb7oBF5v10g133UV7sVhpxM7HKHZYeHHG5US7BfSPYgfhOF3ApWd8ozJ/vmH9Wrrnvb8cTYuJrkq/I87oX5I8Qwb83pNkt0z+XL+k9CyAlgMYCS5AFlxTaq1T1uaq36jqoRsZ1aFocEIbntopcs7T1CVuAhfm29JNwSz/UabNkLhv/veA/ioaSXZJjbeOXOZgNI/+0kCmjNwDh2H3gieVAI5N22nNnz3+0OOXB/pRutbpmSy02W8NWOpXDl6W/eqQzP/xz+mcI/vJfF4kylTmpzScmVb5qT5eEKLZoPhnNTr8p3hPkAma2rgA+mObPu5YDU34HICsqoKBcHz30WZ/mYGRT6UK5DPfndclwI+Sn3mR/a8xwEiVU3e8Hwf8OWhsB++lslOWM8eN8rwt2tUn+Q6czpPviLFZK3+yMzBtU4xS6FIW6fz3xOjg/40Yhf6buYmgX2npdBJNSfoiPJlhsWGvKUYzViaaBniTaM52if/jQOn2l7dPxy3CiIdcoHiQCiJ1xgKsWTDk9wD1LyLYqlBuAdy9J07VKoUN3KNs2nXuK5NHx+TAPS0iTEG039C3/K6Tl9GYY/fx+TaZG9qoCIm3Rhifz8UMu3ahwpO+xBhGRleAqLyULFJ+z35KIMa47ayR18w45cgTN6VQK6ddKB+S4huRnB4ubL7ckoejINmDMq/E0mygVEl0sBGwxZ/VgPH7eSxZgEt6VaM/eTESKG/jSAu4QLVi9V1DTf0Dy9nH/+DjM3ya/8yA//a7APqTE9O5CpAUfhjITBYwnNav2H2RSzFK1Q+0P45yFGVK643OjFKibYrw+4E0ZYRojh9m1D9oHzUK77KYGe5OUeXFRNM+9igoAwkBPGxUCqMDHnlE1OTQo408hnyILy/gHGirefEdGh1wgj/WSSFTdeijFTowdwNHvijwecfo6OaXdtLvfujPpEIP8/E8DuPyuy0A2A32PusVl+rk9J1m5M/LAkHq9CPlh/PL8fcxpPScx/cp1ItvR/59LwBpC+rTn0Mq0Lq16+hVd7+STqNk55bNm5GSMkpLUSZzHDX5jxzai/SgaZS2ROlLgHyOvg8N4bZZDKMDKSu9KGnZgbY4h30OgG4P6vQPt07SFhzofQqR+53ds2kU021FdL23Gbf4Qn76W7qoFwd0t3zmM3Tmn/+Zupou0FkA4utRyefYvgMY4wTdfuNNKOG5Fqk5O+jr//YtWrF8Dcpmom7/4cOoQNRI11x/LW3BIedpzHFy5CzdfetNSAtaSy+jpOff/cM/Ui8q6ixbsZTmzJ4LUI9qPieO07KBBbhp9yi9fPQMTTZy1H2SWqbbsHg4TIuXD6BMJ8Zw1dX0wlPP4qzBHNq+ZxdNNiA9p70TqVPYOcGNv7tPn0B6UC9Sn87RCG4PXncHFtyveS3tfegpGtmyjbram3GGohFnJBbL4uokFixnkAo0ijMDzDc+fL0WVX9+9VffYQs/FfwE3kwvahyzLbZZZjzSn2y96b20YTrUhN0O19NLgf6ZgL6LruqpG9UM9quBp+L55JhNX1jPeZx2voRpoR7bzxlpidnUhvkitZ2lLXJ9qbsAr3FRbvssmCR+Tu1JWvynFEGPLutnPm+3ofkSslqlzu2RgP7HEO2/1Nc9OMxde8ZP7aK4Iad7sGsy54rbFlKnamgGbmd21eoHK74++i81arUNOND1747Rub0E+n1shm8Yu7Bt0uIRmSKC1/hvbgsNs7mcKQ2YD7YLWyFmXNBKoC0t1MyzFO0Zrwu/ZL7+IkyKPsPxGv/NfYHgF+GRV14DWTkwYz4yLVYNkngqiy90qkUlpNY+dnF1Nz5jW78bJgWPfMwBq1QcnD7hOEZJUuCe3AQ7z4D1RC78WZWKLG5Ox+SqE/VMpOr2ofKU+zAVTD4wg3550DrlpyoyGI0kP1qUIowGoyos0rvTpAJsiikYpRJ17Ad/V6laQP6ws2kd+DvBhEv3edWawZ8BzYRYMzPSM4pv1FBWIp95tCUQmQmA1IB+n0+hmRnQqKGoENMokOSrADGBXhbdVyqU/59oKG07DfjHwkJknhmIdUFKfafulEExd1RSpaTn+l/ReZpFVGqY4dB3RWoTz3W0aNccVWE0mU+uLaxA1n91kRKdrZFf2/S5oL+P/+Hlg/5CJ3wBYzrE7aY7EJIKRHXOtBHQKVvKpSzxEwkc2+NinI2vWbWcTkYHfsLkvgA3bpidiWaUs7boe/qVvYkOSynloD99bA5I3rCypRH0q0sMcijRsZxz6XTSnTdlueibpNZkIyQGewYwEhWlWGAak0swwc3aoUubvzoDnd+LL26ne3/rEwL6eTE2CUDOUWPdeeG7r+BUkWvOYJzLT/JF2Pw6p91wxZ4poTGeQ3qQLDZktwBvA4DzzxxnagM43bh+g1zGdRI3044ifWb2bBw8RfsnjwFko80OpKcsXbwY4L+NjuOW2uZWRPwR9Z8zbx4tRGR8ZGQI7eCuAOT4t8zGTcLIoX+SWuh57A7swNjGMTAcz6UFaLQXOwzzZ7XS2GNP0P3v+wAtxBia0H4/dglGUAWoq5dr/DfTHbfeSnNRxvOPP/oJugU/n5NDsSgCihXHgsWL6PkXXkB+/GIaRVrOUqT/fPi33kePPfE4fQI3/27csEFz6nGAeMmiFbTpuefopptvoOtvvok+9uefkhKknIYzsHQlHTy0H6U526Ta0TmU+WwAfcfHpmgI1X/Onj1F85FiNI06/ceQLtW2dgV2OObi/TnY1eijzlUrqQlVk/oPnqYD//Itap0YojlYDHFqD6fyHMHOBdNT8+2RCgVerVm1nN7+jp9SHge7pzbGpT1YK9FlBhSqBlw0Iqbe6Wv6n0Mk3VnWaKNIk984m9U8SWPlT6Yf+a9Jz4IaugblyGoer2lmUlv3ksnDie6qSHCiAAAgAElEQVSY3ItPcx3MaRAOSlPabrFq174cVClwZNpky6Fk9ZFUdNXtjC2Wos2X0cjkrA+lXqJ7DBLKHyP/rD0B/ZeR08+gP3tY533we8kKKCkzHUvPISP1imjVDAX3Q1mwrLFs373tzHHzoUEwiih94kXwh0IK/c9dmOMWPl8SbTo/4IBeeZTHUgbhTEYSlaI/4M/CwVobk4zI/UPy36YdadxO4+xTon+p6kP5GdqyLIS8+DGgbPNQ0B8WjUwbjMULNSRcEYbhfpEj/a67Qkc7oyNjCvJdF+QnOik9k2jGaSabY7NksYvtVuhX0sLkQp1i7ZeoWSm/eaEYvKLzJ0g0Iv07fMiKGszYVdozOrAguMlTMCwrKr85Uzrwweo4XQBrQFeasM/HJuCG2MrrFcYmPhomLflXDrwqgi25ucJDvjzFcpqCURPggXdkRemg0oAYv+eG3Ve7anxKYquXMDPr300bE/ApDGmpfD6+DHZriCNzSALsbeV8jiQUCWSlITrPHNqE4ZvWKphzJS8NsPDNeOJNKvhUmqqd9q0yzXeWaEB0ZwHA1Qp2SbcwkTRf6Ye7SuNw8IunvS6xjaUAz1VlCWxLxi8o6cf/x6VB/x13IdqISH8RiUHf6VZkk6dYHSbOyXUikkSMFA578lAuFdl3GZFhR5kKi4Y0tmAthE0GcF3esn6qjAigMVlWnG1OmN+Vf/n/vWneMsy6UTo3Dw7ImLk93n42Q+vynI1zNohF+kEYRzRyZbQpG4a4ePQ56w6Hzs8P+UYn4p9t2rSF3v/eP5Sa+xcA5KeQS86HdhvYHrCNwN8Z8PM/9hDnAfz5AqgGrumPz6YA9loBWBuB3IUmXNcfAHwKz3FE3YMHLXh+7ry5Ar7HEf1vQY39Vo4Wo80J9Nnb2Y5I+WJ875QylFwfZhxT4Dz/xUuXy2Q72zolut3Uw5eGddDBxg56uquTvtPXTYcA4ptw6rgJ5wu6upFehPqZi86cpcGvfYO2/H9fpfmo5d8pY7yA9JxRlMxsoRUDA3Ij8GycN5humMQNuTfSgf0H6JWveC09/sRT9Oh3HkfqzSzI6TjNx6FcTuHpwYVhXEZ0xfLldA2i9vd97j6ajeo8+4+fpIHVq2nuonl09MghmkA50pPIwe9BelM7wP40+uXD0kM4A9AMGg1hR4QXSWMnB5mqqMU/h47hbw0DS6l37RrqWrSA+pYtpSGkUfXg59WnRjCXb1P70CDNwZ0JTIdBpAMNIoWI71BgWTuL+XKk/4p1q+ln3/4Tjo1MkvM3BZ4ZJplhU5sH18E7UbWgX/1aLG+d0z0CQA5+wv1fdB3JjNfVUxVZH3gJFkxfTezVfqsNly9LS/JdONYDsceStG6HHxkc+p0bJt8KHM0GlIZa/LzorNj+AEjws9sJj6YqGFVjq3YlwtBaBONVwdIdCnH8auiyXfKgDrMHoPvxh58A6L90yc73COhXehauuDpPe0hAru/amuVLriL5HFvomb+rN98SFNsA3A9VSOFgNA4p2nIH+sXYEu7guVmQIfpeaywuJOKYvK/oz/I48gCjv3JfkTGPSYb0L8gg0TjKu8uJ+7h4OWg5DpfjLIuRVIpjFbeJeMkus50pNZ55sZeg+Ims7q+8pDbv1nqGR5UeFfHIbZhOOY5IumMY0qBVHWDu8pxbzsHoANat/SxTCYalBUbVH6qqebENWxy5bRDR1/8adjDoF4oquAtuvZhvUnZ2nGkbyF4QJdcmnMmKIVQAgk2zWRl8KMCzaYK8otbO4KC9b+kpqfKHD7nWiLjjzwsNG0MVrIvs6FOSSgGnkoBtBFGJPDzfDI4VH2UkWV15CQGTtgRj48DK6RYV04xcSXztw7f1ktJVJDIdPgl/dyM+I+7OVC6Gq0OzuYlzyLJRc4BWpmm85p/TWYI4kJJWqTM3WsWjJkjepLE4UZrZKb+kQamIJYDoYqd8d77Id2ukugjl8X/sDy8vp5+Bv7LWjVMG/cIndBIjDQWbkl4Eny6HyfU2T087qRmfgQydqParWqJf0ZEFCKMfzuBktA2xFAG4m07YQr4YR+SDkF7/0w5MZ9WMyP8xyM0Hyp0KOrqq4/EWCrraxOI8k8VLbfjcvf88Ku9RAIubF150hNQGo56M97nvvUDv+vUPAfTjV/BjClVyOFCgZVp4Tjl3lMtSIoQgzbagNGVbJ6LxSKvhNB9fnHIkqQulN1uRdz85PkFDyM1vQb463+g7e16f5FgOIaIueO0C0oY4dQjpN5y2sgzgtgNVbobPnsWHTTSKkpaLBpbRIuTat6KNdpQIbcMdAe2I+F/A8xzfPtjQSg+g3OZLiHyfRX6/cKgJOxVIpZmPxcmVON47gTk+8cm/pDmIiPd2Ydy4jasLZTu5rYNH9tGSBQN08y030jJc/PXFf/w8TYxN0pIlq+gE7hAYQo78KC4HW46x7d25nf7Tj/84Uo7m0X333Udv+rE302eQQrRw7mJq7Oim2179CnrmuWexI9FEO1/YTD24lRi5OKhs1EotiNbv4xt48RzfcTCIakETIMLwkZO4+XeW/H4CqVIXkLI099qraPHVV9L8geW0++ARujDQQzc0ddDkA49RB24ubseCqQ87Aeew+ODdCb4XgfWcf+bo/3LcWvyOt/1EZrP7FhHAHMAqbLmYeeWt5hHzTlS28+pcFUTrgla/51Q5twuqGnUDVy6c9j3qrGtVDC6pniaNNX3Ljbh99sCda0GOdOqYdNfK9TKRRX7IvrsyfvNTyRawvAY7pO9mWyCUCkDAWtPOoqI7BxQsJHuSFytKcwVpVp/fbDh/Y3rzId7LuZH3PR/A5VzuVnhAZjDdkup0colW6c4GnmTAye02Tkcnc/VgaJpjZk0FU2QfVOCiSIv0bp0FKZPQdvkjWEycTGOreoEqEM/ynLsTJpRzwR8K3y7TrfOuNyILvMJiq2wkmVGaVbFTfl2Yk2ifxpb6zJ+lcQTZcblP1dnqTlPpyvZZQ9ee3pMHmRfZ5lcqMm2cl3nFRW4pV+Z2Ai7Jfrqcoxf5CKw36TI+Cl31S/qs2CP34bLLKTZL/4XTKgnPNezYu1Nhr7WYoXZJrej8/YS0m0zVJmN1Su9Q5lWNgw5agULKs3JBYuVhh8w8UMuhNkLow5F6/A5nHC/ocFIo4bPxSfOoI6AJrCWGsV/VtIJ6JRCFweoBlBG+6FF913HOpAgG8PU9N6b6Pb1TMJAnW5jJZED9fgLfkYirdwX8Sqf4xX14tCU7kfiM8jlyu/yUeQKGmM2VY2JehSf2ZTxy45fa8IajoCamGgFVArMMyu+hLrHLpoup6KE7XB98MKZOAKNjkjep3lP/i2Xqo3946cu5+CAvg/5Me1VerR+tgqKjt7rZFbmQqQT+slyJEtvYZPfM/lOR1sialyarjl6jfC5bFe67fBufqmLl8pIi9YFeaoRMNoo+lE+iwRZVUfnXkfkIhBRoT6Lbtl/mviA7qzoWuTpBbkNRlsqpWrxafUuox6gnMmaN+eCYVLyAtd2/2BWP9dlnNtGv/rLX84akI9rMgE8SBK3/SYDnKfybZoDOqT44MDsLEfbWjnbG5rJ4m0RKDF+S1Y70mzk4xNsBcM07BuM49Mrb7/A21IaLsvi2qwksBsaGxxGZb1InhE2EVuSvr1k6QC2IiE/hfADvIkxC3nvn9NNiAP+eTlTNQQlOzt2f3dZHjb3tNDw5QhO4mfdF7AB8q7uZtmJRcL61WxYvTLMOiOfitiZagXz+8Qcepqf/+q9pKQB5K/odPnWGVq1cRiMTp2lR/2KcZThPc/p66cC+3XTlhnX0pje+hd7/wd+n42dQRQe/v7TpCRo9fYxedecraeN1N9Mzm56jJix8XgaQ7+/ux6VYY3JR2fHjuJRr5Wr8PE1zsUvw8z/7Vvq//+TPcRPwYjqJ1KLDSF06gRz8Bdj1GFi1go4gPWg/dgZOnhmUW4JHsQsx5/qrad4Va6kdh3gbG1txadcCWnD0BLVt303DqO/firSibpxp4NKdZ3mBBG51YqE1C7skzNMeLCLe+p/fokZCwKPLkZa/VTCt31M0O6TpRfAczYq0o24s2aJYrct10gMNHonMMldrgwtf5rKeXjD77i4k2F4HZWoL8C9clCdnZpJ1z+d8pK+4S5pshNqzTKdgAy6qrlkn02Oig+VLyR/ZvNJiRsiZgyWFa5FFivOJbaXaG6Y3p/Z8f6A/yIENzUsJSwSdgZKfSxIjpgONZwwKD+t2z2VLLvqeyRcFuxXtU7SbyUirNBQ+XoFQ8g/lgV6XYREcl+xg4oyv+rEbxtLaJhtq0w6yFu9oiRF6ly1fmLl/cxo4uM98ry4+sjsU8RU68rDEyavkisnXQctnoq+OWQzgRroEjFIAG5c545Wk9wjYNM0TnrieGf3F+vs4ErMT3WowXHg/UZn9FQerjZ7JV9pcZIpip7O8ibhHHTFZUHoEf5seUtsmo2YZdikxrB3xe8NOBv3eAT9vxNO2oyJn5ZWmxRlbfqwJrRhOU8hAlTx0Y2YJ+nU4kvFqk/abM12AZJLFYsLARdI+X6Grg4sTrMd0H1tUKNUwEyihgX456NJBgnGWl2yikUUv9Ov0cRr69yq4CtqXxh3fTTS0H2Sr2aKOfoDFFaI4hBOkK5rcLB/6kwqfGfXEJaVB0jb+uwunyEfOVy/o7DKQ+s5C61BQ5MMAouarI6HBomjKC1Ng52Dib1Y2oY/8qmOUR2ZwRklB7IF624lO48sF/XfefScx8M9faqSEt7Zd7nWBpXRlWGi4vJXTMlq7URPw4cDVDV3WN+23pJXLTBFtEv5Gd186kFK2zGC4UwnAWvmlhHa9TDomw3Am6Lg0Aqqtq6vWv7kMaNNuV4JNEYcb5dHmLu/bgsqENi6wyxkmN5GoVM7Tf1M5jAtUtnvfe+Y5+pVffLfZMK7Gg9QdSTXgXH6k3wDgc6nO83zxFVJzWgGs5ZwJhseRd75JlzcGpgBYm3H4tw3Vdmahhj1K8sgu4hRq2nd0IIceUe8xVPeZujCB3PZOujA5TZOIqHNK0QSi3O14diHq3negzv15HIDl3P0GHO5tQWS8H3X7e7p6ZaeAc+hnd8yl5u4W3Jo7IZVv9gxN0L9hkfEUUmlOdMyhRuwQNHIJS6TltGEcfaPDdA0i7tPPP08nH32c5o2fp93f/R4i/HNxWLiVfugHX0tf+9q/yXwPH9xPv4aLrRYP4IKr93yI1m24ke6+6zb6+lc+S5NnT9LtAPynxyaoCQD7RVw2dhKgey7KgTaBCItRFegkDiufHsNuBlKYBubPpvf8yn+jb3z7AXr62U10+MwwXUDZ0cb+frowMoGbipfSVT/8Wtnt2IkSoq2g65OPPEaHjh6inuWLUNp0Ga2Yu4i6cHPvkvEpunAY1Y5Q4pN5wPcg8AVmZ1EtiCvnzF8wH7sTA3IQexZ48p9/6scCaLAzXmzLk4P2QgcsyyrPKdJvRR+qNiZHAlkHWOYdpNmtsWYTIugvZDGBO9Oh8GHVrsb3EmAQdYvA0K2Kjd+cfj706XqoU1S1rfxngCsBfrMhqnaa0hmtenUHJI0zgMcAzeRjB38Gs/QVwxy5mrr3Fc4PZtNgdl/t7aM4xPvow4/UV/Pw13e/H5F+HUHyF5n/Rgc5AOv4wblgtg9z8oh/QmMFY9zCWRdi6HRyDlQTjjFWFTQQdiYPnVrOCxLjNx6JgM7hnUmC9plMcvI0F6FPpkeyxvx+eFVl3VeSpW+KPFdMqLR0Oc0dc+tGC5GD/ImIS/F7eM5Z5j7IZL4kvY4p0YV/9t25etiATbYUZLCcfvZTRrekX4Z51NOa5CQfbX8Qn2Wfmq+NMuVjzItAB+v23XGDEbtcLGq7RjX1v4EpNQtL/jzS1/S/gobVvDHol9btMhKde/5/By31AJ7mx3pVAGN2OpRoYMZAngBmRUdGqAzwdHL6nz6j5JIWOfrObcIhyt9MqOyXxHsFErWg3yPghpOCpJmSGrHS/MTgS+dG9JA/nnyCzjUx1QxJBCApTcOEIkY4isWGC5TRKal91DqmD4MNPlRmgIl3JZo4HcmMi27ZZsNeFdREf6Oh0DyArCxgSvn8ZRbElMBBoPMrPJh4VvxNDEiml2L7DDL1DIBVfGGDFivMBNokga5E+C9m1lwhhS/4X6y3XR33/z/Qb/ORKLLKspf6kz6NGQ4UkuwkJplpcftRkSeXl7jD5bwTo5AUvlYuI0iodSql5Y18Snx2J6iqa3Nzg6Tfo8yKPRCRUSWKMukyVwv6XW6DUTSieTuuDvUAfzKAeSBJFvW9rK15IaTmNKdTET3z9LP0iz/3TrtnQG0JV8NoxSHaFkTVm/CPL+hi+8B/6+rploXB8PA5OcjahoO3DFpHUD2mFWknXYgyN0C+R3BIlWvHT2MwHUil6e7tRerJeUSzx2gWctt5DAxQGWiO4fAw27t5qOs/qw25+RhlE84FzEIVG0Kke/GSpTj42yeLh1lYBHAFijbctDuEMXR2cKpPO30X83oIFXFe7J1DE02QRdiJ84jwNyJdqQPtz8Ou5hqMv3XvATr6wEN0/Jnv0qk9u2kAEff/8uY307e++W3ajIvCVq9aTVesXY20pWbaf+gYbhieonOnTqK+PlKVUEbz+o3X4vIwLBawANlx6DC9tG0HLZ2/kG685ip68OH7ac36jfQEFlKjiMLffMN19O53/jJ94+v/Si+iBv9XHnuKFt1+F/Xdfgty9UEbXMK1aAPOAfA9DriRl33LEOr9b7//QTq68yW68YrVNPryIboCpUmX4CwB38Q7jWcnQatjOAtwBFF/jt0zrVatXEn9/XNRIQnpQqDvL/zCf3VjLjQ2w55Bv8mq+z0L/iUAGHVYpCnYZhGvUDxBNdDueEjg1xe5weoE8BJlWu1wPaRiw66AJbWLtihOn5l1DjnpZiR06hLh1/xvB2lZV/VvjgAyqNH+I56vf2A5+yAndAzE6eIh+in1L24zZQoGAYSShi/S4sm0WbEBg/5H/12gX7BGGIfTQm2USYIYTx2flOX1BaCNUXlldEm0d+Cgtiz2IaA/odtgk2wsOu8MPhQumU3n74aNBN6inZx2lEah/RmNfHAVNx+E0H4sVpI6KZfBFBgxmXB07v5BhUJ1gL9yZTZlYsRJSX4q4l0F/fqcG3MbieEIl41iEowbVIKMJoYtC3qX05YFCmMo0QGuyCCM1+lJXyrsNUDbpqvzZsHN48svljYi4RDDallqXHhCP4FZ+mPmrcw9OUKV0/il+Fn/IqMK4Ei9ncnjjpcZ9GtaTSzjVa2JWu3A5+zVMJLxUHtinSvLBdgxaDdCypDi5NwQJ6dthHeDJmk9OgluUcZShyFV0K8KYI2KYNYy3gUsAkRxDHUqxUhr+TRpYkgy0ok/Mb+zljnV1WAGIsbk6txsi96NDncTQb8ekNRSXVlVlPX1/Uf5VF7W5+eLhUkQJF9NJ8EKJK0quD/jf1f2qyF3iYwAMApqRZ5Vx5yfpph5IVPLXJcR1RsVyuh8rMFEn8sF/UV6jxlkmRfLC/8OQOUlYdPFPiYXYkBt/hptw//ZdnCKrjnINvalcdr8Swm23wxAFAtiV3wXKaO9UDGAlljGMxp4553SzHVXa/DHxZM0lQxldtKefuWOy8etrHDnlw1arXGtKGuYuOtbNKbZ5pij9BQ8qf6gDshlweVBdT8ffHrqu8/SW3/2l2xCmvPZgpxzBuwcye9A2ohc2ASg34a8/M6eLkTpJ+UyrWkc1m1Ebo7U6weAb8MCoQUR9SncCjuJ3znVh3W2BXn6Lci3H+KoNAjHTofnzgd+O7ArwKlCEwDJzQAYPSj3yYeI2wHm21CFpwclMbsA5Fta2hFJH8DzHXQBoJYPHk+gLGdrB3YXcJD4xHQTPd/RSfdjd+DgvNk0jlz/89hZIOwG8OHdBpQAnYPDxEvxPK78otbDB+mRT32aWnYeoFtWonTnpheQojNEr3v9D9De7Sileb4B6TWzcVEXyoru2kZ9XBkHF391IQXojltupsefeYZmL1tOI5h7Oxzo8oFFtA4lQFfjQq2P/MEfSzWi4bEh+ul3/Ff61tPfoZOwVWeQijTejXMN61bSEM4hNGEBNQeLmKWYax8zE6k9Rw8cod7z4/Tc3/0ttaG86FIsLvqxIzExxYeim5D+1IpUq2k6cfosdk6QigVa8kHqNatXYUHUAdA/SP3/h7U3C9o1u87C3jPP89inR7WEZSwbbGKbbkmYqlTuchcqlYKqFCHB2NjGAYNiwpgAtjG2ZRfkOkmlkgpJKheQi1QlFElsS4BlW5alVqtbrW713Gee5ynPWut51lp7f99/zhHwt47+4Xvfvdde47P3XnttHAr+iR/7T1J7NgLUikfzgs+jALgalV9StCngEErXYm+jY/3f19r3ZMvU5ASEfvBdcdFja8TKtJOI9v572V7EEJ/0qgQlJlFeytAW2tjnHPe7pxXoT4AoWNH8S/cjFfflt+JT039BtvhL/J8nBtI+dMdK2KyNNlaeLbXniVb6/8u/Ep12YUx+uQB6321loQL4dY+/tnPrvCz+Jr5q4y4oQ+3AZypyMchYvpDYJvyg4oRhMlZZEstMXEaH/cdFzl6OMlevW56yTxDaAeh1OhbzifKTvZKT4oJ0Rzgx8uZDHv6Zn7dknPZYx12vjZR6ZIS3ofHro/hbE5yH2VWk4TtznOQGThp1ff2YQ7885dLoVshhjNLEoPDR1MoK6F7tZbAXgv5uHsXTknOiM7YfzxDwl4hqPuC62Pc5Ascp8yDxlxZbE/SH1DmbrJPrGx5I1PjwzpzmUx/FNk8ohBLi+alrS/w8z0r4R3/AnZJAnl4lM1JB7BEBOzk2ot0y5CaQhicExAr0h/T9EV+yLC9RUwjR1IDkSpsFwDWeMJCiQ8aSCs4fQsdT9HFrsO4WcGEK2BRvop6ttuCSUet0XUyP726lzsDh2QGESUoKHBE+8vmglKrVASVl0U00QGAEKZf9CgBcM0+JGBbvsdsIrN1JFD09UMVfwwgeFcCNnu84p785n6yEYVWnKCs5HzHKQxVBf5LVdsZmYy+94G6TeMtxa8TByzCo2aH0vqXrYeilI51f+Qx1IurYw6GQ8VoMkIqmbF1GCnAl36buqS8JsDLoUn/awynN5vhCkglluCpTf0nnlgGHIWgCIdIwuSDR868M9P+5v+CreqrUY5V1DJBb+UerEmN/vwsgvwXVbw4e2ud/uw4Abwdy7eCop3mg4T2oy2//jHe3kWJzF4seBtJ348DvTeS8W/75Dsu7R2rKbbRn7dgtu4dR3vIBQO1llPPcjdt3dwHs70H6zPYdu/BvNy7zehYTkV3LU0895av821DX3nYNHqI60E5MNDbj4q5tAL6nAer/BWj9Z+jv8p7Dy32M4wFq+tukZBOA8nYM+hCuyT2KFKLjkNthbGG8/69+a3nzn/3zZcu7Z5anLHXp7s1lH9KPXgXwtz6PI+Xo4e1ry/O4AfccavBfvXtr+YHv/tTyxrffWr6BW3V/4KWXlmOYGD3ADgb2JNHntuVrr72xHASt+17EzcM//P3LVlwkdgH07nvm+eUWdhvOgy+vogrPFUyaju/evzyL949YWhxW76+ePrvsvn552fPqK8v5f/kvl6O4nddu6H3rnfeXD94/g90U8ASTKVvh3wz52Li3YeJkB3t3YfJgFXyewwTkZ5CiNH8NE8fua+njpGvlIms1vewlWim9Dz8asSi0MYDUCFJGPyTvWZYaP43+uOgtr5CTdJ1RKaMpXxdERNqugb+2Gx7Vh9qUZbgtewNv2cjyJ9J/Nw4zZjd3RXoCvOTY3E5l07LjALwC0uLiGJ/4DFr6gq30/8YTVO9Bek/GAic1fGZKJvlQn3UdCKCv/+rnFBV91xDr2I/0QOCtfC97aLHXsZRP4ozEGGePxcYaYQFdONU1JbGYQ5eQrXtwnt8Y7WAALewn/qZSxoGfDFsIx+HzrHJYl13pJuMhBlisoxWkdsfABjI06QsZ12fSr4prjG+TPTkXmZZXvOH9N6MZVb8eAlsFLuu5H+jsmCPAx0Q1MefI0LLaZosZlNlml3+mN3Ny1zkTpjLZDGP8ANdcNwP0W9Ui2UrojiTQYrMd5E260VKUrrQDraHgujxnnvGPUpOC1QSAOCu3Ete5kFxla3DMB+2+pOXPU0DBAzpVl4NYFAbcP/ertflVq8vxmLZr9X43LDkGV/q24u+qKsOGcxSNQc94QLSYHYyurwHlpHBGvUnv4cRqvCGL6MfSetyYNfmxAKMVgQm8+wsjEsz34qPRACcdtif4fBh7Vg5oQalGWU7KtWcKCNKBcCTxL8YgxV7LCa4gTFu9Jdz4aQKH+nht6OqOoDnrX8aq5OO+5pV+DxxyzAywNUGbw3uMuapfcReM2+0bySNW7uT8zTgalRlZa8T5qT/actezDbZFRz4HbumSy89XlOK7gD/Jcd1I4BFidDH0spz2h6iz/3hdCz6S+ogytWjgOsLVjIwNtYLl75IvGfjmSTD13ftoiETB+Ld/9/eWH/2pv5zytFUzSxfxS7rwzg4DlgDT9x30Lw7grd68gW+7RdeA/M7tO2PVHgDUJgXWxhXk61+wmvToczd2CGxQtltg5NoG6E2rVINfdgEE79u/B32Ah7B1FJIDLx+iDOUBHOI9shw5dhK6sw0VgQ7iMOwJ93D7du9bLl2+tBzEwWC7R+Au/u3dj+o2oPcjTBL+Kc4YvIl0oI9spRK5/lo522yr8mj/GOg9hAnHLrx3GIeDt3z43vLb/+3/vNx98z1PA9qOG37tsqstIPAZ9P/WW28s+5HKZDn2b7zz9vLi8VO4S+DM8ibq72+3Gvo4b/DSD//g8n/9P/98eQ4HcLdsxQFn1PW/8czx5fAPfv9yGWcArt+8vezBPQW7jh1f7mFH4iYmBx/g0O82MOMoUqR2XcfK/YqAMGEAACAASURBVAcfLJsvYSL19pvLJ1F9aMu508tHuLV430FU6jl/Y3njjW+j4g9kYrsd4N1O8NUO71olpb0o23kQwP/ePfAOuyU/+5d+PP2wxZzwTbFK6fxgdTIHdtTXtFx3e7H67e/Spw2LFQQy8qW2wOV+34M8IR9BQ4H3QgCh8mVLdGjR12DsFTJMfRVb5tXR8g7hN5wUj+exUq2JuwCa7DVKeoYdl3uN98PHjkDH+7VXuBPdaZ0hUh+3fvbSjfhf5l+ji14GNdw6nYpI4JDIsTjI+ySg30p2Kh7R9jPyDfExOspYL9DsfhR/h67kSvIkm+RZi/nTOWa2HTqh2Nd5a/5GOy0lhZEmXSiYFWrag53vJh+/ddYwz5qV/hG3MB5TAcYQEzGrMilmykwH4qyfdo9S77Mh6bfiALXeeGo4IOUbsaLsrygZFqScg6mW8Yufv4odkLUlOyeoIxzS43GOTIVRMhVZGDcaCTMZdVN/9++N34pripXxXOEj45vGlngssVF0NuhKEinbRFuJ16sAR07AbHLj/oVnGL759jfLVl0ABvppzLZaI4P2SM/RrsrcP4tBucmMAlkHRPmcPIwcl79vg9TBXW8z/ltxgk5Pl+QIkhPwcIswgeFUfSac10izpzTY15Tm4+OkQw9E0hRUfKGeJrhtTmCFda3ffN3fD4cfgC9+8+1B/GcpAfpycSaY41+d301YHeCMnTwB6JeESAdp6eKLDRGB0h4kQrW63KRs4k0YTnHFSZ34F9uG4ShDu8bgE49vIIuJ4a5H5sD5PdqLdp8Y9OMgr7/TVW/QE8pu4HWzjEmHHHisWM6KpuT4i0FjaA0z6+668dWNXo6WvGy87gFA9qBR1HdWGGCzfQJDL+jd6xZFOavx+nNJcByfAIRTFqjcx+K64ztdAdQIWeLzUARRQw2Rc4ux6uMYun3G9smLABWhT7+DA6Y/9hM/4/1gEF5L3lb672Nl+iby8q2m/Dakptj1Nzuxim+AZSs+t9QfmxjYxVC7sPJs7dklXMdxoZT50g/O4kDr9evYDbiyHMRlUoex2r0TYPU2UlJu3rb0oBv4GZd9AUxvRw7+QaS67MVk4h5WzO8gv307VvuffeEF1Jz/Xs/nv47Dutdv3AJtO1DeE+cMsK5u+f926+0OpOEYzVYxZxNWu78CZPwllAF9+8iB5SzKWd61G4Txv62gbxPOCGzFCv9upPwcBLg/jDNDOMu7HLhxe7nxzTeXD37ny8s1lNvcitX2m0iV2WO35eKz3aDxDlb5ryFl6PnDJ5bjOIz7EWr8v4vbdv/QH/r+5d//D/+D5R//03+yfOWVr4GHe5b93/sHl5M/8pllEy4cQ34TwP395Z3XXsXB4O9Zbh1DutKu/UgXWpYz776/bMMuyLar55crr7+2bMY5ggOYLP3hZ08s1y6eXV5/45tIjdq5nNh3HDf7nl9O37iEQ8pbwaM7XirVzlgcOXZ0OXL82PIM7g64DloPY8L0o//xn0j7SpNsaMz1u/2udAn5eVMdS5/UIkVfiInzSBE/yuWWT1MZ5X7z9eoCGgGRYp0H/DVFKdJkZkgdep3+0UEU9ZonFJW2pImzJuL2VoL+FtfS39YMP3rv9pZjln0GFOpex5+3mNHwg/itmDGkC7qkWACgubM+oVD79uQTg/6/xjr9s3+UDyfZHjkZPnMSF56I7GVMYzuKJd2bZVhorMgFuowbzfnyZXtGCxaKLalbwXxCjvCLjzqj5toA+ShTQuwfg9YcK6Q3whxBWMTqEP2KHLgwkzKhHipmZ6YG6QmZt51g/52qRf2KMLYujlXMVfyV3of9xkq30rCkc8IaRWPhiI4pRnxRv+nplcsyN4i3+rNs0MdsJeFbDBYm0pnGkbYRW6xMfF33Gvhw2TAytlQI4eb4bqWqaVdWpz8VlgJI0A/Ga8a0Kuyu5vx5oEMAY81z859Mx1xBawVblyWszo7G8dIWskXNiKrKTcuJoyL5t0mpaqWcxuXa7oQF+OZ/Mibq2NrBuUFytcfHRWCuh8eV2xCf3LiAfv+uQ9ZxSUzkOvobRt6U81eMmEjzfDeOu00C+sxyeKPxxxWEM0nnjnSSfiuVS+0OgLhvKUcPHfj3n4O3/oD/0+FkyXgEcJxMSKYbgN1opynmI9TxSUG/VfDxLzM2tec/x39zd+v8V8YabrtKzyucb0Rz9LjRmBRcYkVXbRBUDGOvSYDAdX4sxy2ZM2iPwTmElaskuUpoK6dhcwWox123MfAEH3PBQMCHxMiWctuWh9j6+aPQD2mhzdMF0PoOXANWPci4SQRA+l2s9P/4j//FvJDJ8vmtpr7Z3bVrVzx33ibcuyyPHmDzFg7G2sTgINJdbJXffNZOpMGYhLZjuf4owL1dRPXe6TM47HsDaT03/OCupebYiv9NlOu08pY3sPq9yQ6zgt9bsKq9H3X2LRf97p3bqDd/2fPVjxw9sXzf937/8gM/8IMOfB8iz/7smXPL+YsfYbsAiBkg/9AxTDKwE3AfN3kdAcjfivr9V7Hk/+17t5ZvHDu4fA238J7bgpV1qz6EW3G3osyordLef3B72YfvR0HPgYeoKIQJxG7sJh5EtaE7X/3G8tX/458sZ7/6teUPnEJqEWR79p1v40zBieWt998Hfddwk++J5Q5W6c8it34PLvk6+ZkfXvZ88sXl1VdeWW5+673lyL/7mWUncvd3IEVpKy4hO4kzDQfvIN0JK/zXsPtwDXRcvXF3ufbRBUxYNi2HTr+/fON/+l+WXQD2n3zhmeUodi6uXDi7fAsTka2YNJw4gv5QVvQS0o/scLSlVV3HpGoXdhoOID1qD1b6bbV/K2TxNHj9U//pnxz8q2yXbrRWmtMo44e4Y8J0o3QnAH/tEjjol777GnrTbvox+2M/xxSqHXYsO60y0AEQYrJbO1sy5Rnud5PWgd7B9kiTD8WHNQLGwPSVO+/tcZHF+kqfS5AR9LoHih0Se4Zt5kRlwGscZ7zCkcvBd04QbHtcqyowGt8q6A9OfOegv3Es5V2y0KdzXKz4bxPEzvX6efhz54GpUA8C9HfrW+Ff5RMdk0XLEb5DfisLoBs0FhKKr/jp0bFQ+Okxj2VvWpDx+R/TzJw2L7zCHbKM5z6olg5Ou7IFs8Rmsyw2ZnZMIEJ/TT4P4D/7ZXoC/bl7ZM8SeAfMECYSdxsTacjOM6efOvkoLKGZEWXlrsPsxQA/5ZjS8JATk+U4PyGFcSKH+C5fEOMsXdJCWYwjQH/oSuiHI0/GU/dlokGgP4AdQReZ6eM1AU48kQEOijcYeunWo1WsqSLBsbQ7AGqBgW70Rc/caQhNRpHMS5A7CZXMcSpCewZdT0OnrcTv3YBae+SROz7P09ZzbcuSok0jbH0OoF9OVMygw65b4wrghBLrMGKz6cnxBs+coevtOXnUlI/jjVHT2UlH3DlLPt21UAbklAwyViaKg7MTdwNW1zQyZ0+ndva2rt+Pd4BqowPlwQlTjE8C+nvJTh9DEFmakTNtNsoxddJplwEQhjGXY+4guABC6VvxJiNX084GJgZHL1veWA+GMVFeae90KqFzjVbaakkreCJj0Up/gBHaBfVNMklfSieVo8ILUarWXWSkCjF/U+bRKAmnzkn2uu3rsPXwOz6uDDYG+r+8/DnL6UfwspVj2+UzUL8JefK3cDGVgyG8uwMXTFne/1aAVsvTt9z8awCdD3HBloF5O9B7F6vgB3HQdxtq4Vtqzy2k8Ny1y76wom/5+3sA7O3m3ou49Mou+tq1N1KBNi93/EKp/ag9fxF57bFyZSvr91CuE7fRfvy7cAPux7xs5z1MCq4jFebihUuoXnMWJTd34ZZcpLbsPOAHgPegIs4dHLjddfjI8json/kNtPntF55bztlugS2wmJ/Cqr8VI9yBVf7tt28gz/8ugD9ShFC/fxdSDQ5gjPdPf7R8+R8DhL/1zvLvfer7ln/1yu8tb7z33rL/0PHlXdwYvPkQLsRCWs0mO5PwvZ9aHuI24b0owXkXOyTbUPHn9k5IZBeSlc5fWnag3ObJ7ahghHKmD7dBDAD5uw8cWa4v25f3UK1nx270i7MFN/7Pf7ZstypIu1AVCbsZdzBhuo50n9s4TGyr7kgkWLaA99twWPkmZHMXuxx2SHor+G3pUlux43Lw0OHlh//IDy4/reo9DLIRWBTLQwfcFqkcoUEthdIDKO08/Y2CL23JAzIPvMtMaRe+gkvUPet7n5wLkMh4MvaSuh5Ly5bK0eeZLtpegJ4Ya5bbzdgSfjO4EC2rOliEO6Z0MJYNOxWMdcGSsqOgpOjx1tlHApaMuUOA8jcFSudoMsSADrrQ9ncK+hsuG2mlXBVuxsVG+ndn0wj6jb0xRoJz+kzd21JpHs1PywnGoIevALLkqfuqwiUZKp4g5omfq4tJY3/5m7dZiitAOT8teQcQHeO5qxvLVvtKv3w9Y5D8rsYYOka+SRqdN9SKmQbFbm/P/2lhNtJ6epls3W+jHRSdtPRoohQc4VztrgnXpMjih0JdRdGA5fyhJlDTDcbM6YRnsV0+yXlVtujv0ef4J8YX8lPxOMycMsAvWWQlTD7p1cKcaNv0+rdfL49HAON9iaEbTGu9KxkKhzDPZv3Pq7Y9cEwGnoTpHX+vzH0GiaEbGzeetDDAd8VJgJ1Or5HUhKYxapUkXGT0KTXo7aYh0CD0XG7ZtYfl4GUA+ZEHozBAgW1KMPjhTsZ8OV0kQVIFiE6Rfi6DDrlSMQcDi6BWll+OR4dEBHADtCa84iqtE06RhyLWakl8FLmbus69AWUniePhirGPsck/Wp49ZND7JKseFVBJ44pzebL0HgP9L3/25SLFhk2ZafRO6Rq7oUoH+2nD6Ve04i9TpTPMoEp1l8Ynv2ioCq4y5sEZeaQLxyGdLjXvNuaEhwzlCF1yZX2xKkj3x3bjEbajvw1qmFRHWwaiSHdeNKfnqQfOYMrWQX+6t6Cnq0K/iTrkrO3j2T8EVwZf0vTAVvr/7J/7qbiFl8HWSnFa9R4LJpY+Y7n4WwE6rQa/reQbL65duw5wbePCgVjk3tu7VrZzH0D3MVTPsRX8y9gJMHB6FRMAq8d/AHX0D2CH4LwdWLVnUcZzG3YHUB1z+YHv/8MOwL761VdwyBeVarALYFVq7Pavp08+tXz3d303qtgcRZoQKvNcAQjesh0r5Tdwy+27y21U3Tm879CyF5Vw9iNv/j5q8x9B7vyZi5eXC0jP+b0Tx5bXkGN/FqD4jvF3K3YvTB4P7mFc95cDm24vp+6hmhDy7u8jjechQPUB5MrvxUVa//JXfnX5nhuYtHz3s5hEnFuOn3xxuW6r0Qf3oRzQ/uUGwPkmGz/OGVgakZ1tQN6Tp0ftwk7EZuyW7ENfx7fuXfbj/MJ9pB3ZvshmrN6/deHKctduBwa4P/O//a/Ljm++jokSDhLjYO99tHEPB30tbWk7xmPnC65dv4U3t3potPsKbLXf8vkt1cmU49QzzyzPv/DC8hxKnP7on/6ToaLSfzqqDJjNs3T9cY1uwVa6o9jSrCLUlbZSqs/3abvhwQLk9AWIVP1U6vQKLd7Mvq+1zQZ6IYdhxdb684zQ2rW23+SPZQIJxsAspei5u7bfE4zG75oo1VgFWOg/+EHuuDM8FGZQHO3jUlRdja7ppTJ2BVN/Ezn9X3iSnH6k9wx4rOGHlGcEnZCSh8PyFzkqhTn7nK6oXqu4ql2QGn/k1sv/xYRMGlFc9EU5FoPwv9oz8on8notniRG6xpEG0t9Bv2OHCtKjHwyRJq4pnFA+VCBUMqzqPTybZn6Eeub6PdgO9d6H43Dfvw965expPjtjQYwvP5HsxG7anuEUpaNr3AH668BuyhQ+xA+92pevmfI8ANPZFZ+s14qQDZGQmNQT8rtHHPFrVZujW/v7aC3yUW2w3Txa4y7H7s9ASL9DiRHa+yhsTUoM9KcCuoLFv3Gg/ff4vECpfp/A1xxvm173H13wtj3qCkem0pj6cwW2OxgNYQ2rJbRsKWYxtYHk9oy4nzOp7pDJVBlegN9mYGXjXN0nmDEFYlWWsNlV+OpC59j94I6UiOn6wQIeykgF44dZQbGc5Az60zeK4NKwNc5vzZictZpFhjfoTQnoqQLEwBg1R6cWnqQApztC6tlg4+YKEkhKA0PZvG8ZQHOYjwX99mL6wW5BM/hbnrh6z0ufeSlsJM++xIA16YuhKbAn0RXA3UDjnQxEXefdF63ZEiQX41PKnuBZ/YeUBCyiA4k+dqCMl5x4pV6RVgL+LNcrENP0XNWHun9wDM6cL1+lYhpaX9WUn1bQk/73laxmWoqPPknUgbUHSJXxcaY8yQfyzkOJzu8wcDuDqWTus6TT0VIEOvLodwz0/9hP+TN2YFe6td3KbAL83gHov4NUG3tvP8DoyeNHfRJw9ux51LAHSEZ+/EGU1dyJHHw7XLsdCP44QLZh3ztY5XfQjwO/93HA1CYTBwH8DazeALi1HYP9yEm3tKCnkSJjz7769dcQmHB+ALn5+5Cb7itTmDB893d9Eiv6ewC6j6D85mbcovvUchPtn7t4ASk/7y13MInYYXcL4N9RpPnsObB3uYcKQpu2Iyf/+ReX38aB5K+inOi5A7uXu0jz8QvFsDq+CWN5Fqk9J60CEOp6Xr6N9XeUxcTyOfL+Hy4X/sUXl/v/9xeX4y99z/L+kX04gLt/eYBUndugazPauQM/dh+TIbtPwFKsEFaXB9g52HIXDED/W3YgdQcHlU/c37wcu48VfUwGNmG34qNbl5cPMBk6sWnXcvWf/+Zy/StfWrbeu7rcsN2W6wjk+P4AuwKbd+P2Xaz878Ek4erFa57iY5WL7oMnNjHbjso9mzC5MPl94hOfWF742MeWZ7Dr8Kf+oz8xAH77XNVJaIU04HAVWvGW0xnj7hjYNMmmNoWXM/BjptfSHaRLtOyW4lBaX4BsdNaj10pSXQ9HXxDxoQ68h98OMM+zXwYo+V8H/bl6Sr8ioBSuln4545gZUtlhjwzOW09tdTeU/Ai+OHE54AB9LIoRDGzMqGijGDo84iQ8XL6IC9y+gH+P+/ov7CBvbz4Y5bKKH9MZpj/Q38WvefXb5ex+r0MsxswhWJIZwZLBBwkYtuAW9IgZnkIVv0dln0j9EvBPur1t+X1iHcWIkGCBRI2bPBx1iFilz5AGBWQMoZydWPP5AqD8HkBzFKfLOxRySvGJ51I17BF/rriyIjvv1h4ITsUdRnEOxr50+WceYBVvQimHrIOAHPFfpFALq4QkapLOmBt/9uc1eRl0l8SWbDv18XONryKpAnWawRCr1EbQ4BRaPOD4Va6076qbbho7hNFSxV/79msBqTSrCsRSZGsFr9GtQF2GQkUWs8SB0T+ujpyCkzI8DvSLPTKIABLNiUxaUqsKZPSgyAQDGisBgcYWTcsRoEd/Lk2RTi3acF9mgMqCnxulzXxb6aSJrr7K44eoFBycH8F/Byj8r+yfK5jeoZQnVEh0pOQ4Lh8Cf14XPKhBvbEYj5xhplJMwvSHYhu8b/3OQva3smMaVnj//Ht3764DOjkfpiEusGlnjAQadA7G0QS6RuNmHdL4jbLP//3Pr9XR/ker3uOgX5fZTZ6t3xwdhq0JH4OB84OjklPrJEu2bpJ1HkQ6M+u8u4+m15oAK0B50wS+wao46OTaXIwPGdL5jaA/yXW29zJ/0UgLeNK5vlqiSTTtK/SqSZzbwcnjGGDpoAc4rvObg5uUWCUy7YWq2hNGFM46Ws5FgPRRRYY/jQd/GwdXDfTbYV1jjl3MZYBzC/LQLW3HQJytJFmAMUC/d99OP4x75coN/G1BCtDdZS/Sbizt5w7ArN2Cux1lNPcj13wPKv0YTefOnPfynQJH1o7X78cq9sFDBzBBsIu6cHAYkwgDtVtRlnIXavfvxeVcBumu2mQCE5BTTx1fnnvuFFbTdyJ//5BPCh6CiKso9Xnu4pnlPED0ZeTbnzp6FAeB92BXAav/AP8Hnjm53D1wcPl/z59fXsXFWu9iUnALwH7LFlT/Acbedenysu3i6eUHP/UJpCZtQuWhW8t1pBZtxcHlLZgYvPI//O/LbQDyTadwKdezH1+27dnvVXLsEPKd7ZuXa0hZuo+dB9QgweFcpNxswYwC1Ys2A+jbLcZbkfb0yYNY6Ue727GLcR15+1sx63jv668u1958c9l9DmD+2lnsVCDp6DoO91646mlCD7ATcR9t7dmzfdmJiYbdbnwb/H0AhTDgb2lYO1Gpx3YF7qLkqZU+ffHFF5ePvfD88hM/+WMpf2nXClgiGHBzGeDKY11CanMAW/tX+cwZMwi0DKyZF/eDwa6j0V9YBIFxtw9+Lir0XKdK9PqEm3Ej2lKQaCDLFyrCvoYqYy2OhsugX5EfyolD2I237f6iA7OIQ/3sj/eUNDXTZ7ud1xMJdFBhwOHjptHjhS/+xhe/Y9A/A/1BF1wgjDsTnils0GKQj6MdPKb3Gvx0OOHUqt4fB8fPFBDCTzuopANz32sr1n6HQuhJ+kX8otbrUDb1yj7rTrO9F3IMvVM/fdEkYEX4a3nsUNMRFPexBvAO0J2YsilrLoC2CQAl3HBK8UEKNoRZtudhTTHL4xp8jSukVvYrNtXkrHSwa5NGqImDFgUkgzHGls5rQu08cePTaGIMHXKmDVP37fe6HE9+YKKqGUXQEO0L9AsjMmKmXbo+MGsid1PkDl57+7VYlmj2GCoaRHhHNpZWgsjyWcPBlCq4akxGIuJWGm9K4H01IUW0N780Rff2ToL+FYaUaa17Zuq2gaF+6HHiBZWqgIpaCd6EU5PA+S5/H1ZP2nBq5hiM9t/9MFjjIVnrSkcB9Rq8abApAv0QT5ezKBk9STBT4PLVGgsQXBmq5HM07lu+Bs4LaKVCj+6BSliKWgHAhJw6XKLBamn+J+fbnT15OwNdydu3uKkXk6taEX8n1WT1+V98QtD/2VjpN97MX8rx9AmgggEdYA9aMtKMBLJBskU2YLzwg6kCxz7+csbR/wj8U6dmjyPgwQOCsvkgj4eh1thwabzkXas4m6ba3vasVkuk5/IVAiR++FFhzuTF/hNMELCEK6jVG9ViHlSeQS1tI3mxCvq1HS2bTd7RXr785a8s//lf+tnlIPLiL168CBB/y/PsjX6rl78TZThxktdX3vcAyN+4cX354Mxp0GjPINUEOf2uenZTNuRvFXTuovqOXZh1AKB8O8pjXkCazD273Asg1XTuDlJTtpo/hXxtArDDqgVhUmCHdw8fOeYHiU+dOukr2R/g1tvLOAOwBaB3G0D2YdB5BKD+qVMnnLZ9uKX3LnYN7MDwxSuXl0uXLoIy00OrQrRjOYnnnvvEczj8e3U5h4nDlzGu144fXC4gJecObvDdibMAOwGab6NM5u4bl5fvxW28VqVoM3Y1LoHOBwDXV7722nLr8tnlOu4F2HL4GCY5Afo3YQy37MwFZHkHKUPIuVkOYlPkAEqJXsMB321Y/d+B8e0BeD8BkW9DetDZb35ref/115cd2AW4c+nCcg+7IAvuELt5+yrGgspEOPh7C/cYXLx4abltefrI17dxmjxuYzIWJYyNx5hU4Ce7NRkzHwtWy1FU8TmOg8vf94e+b/nRP/9nXNQKF4PVyocxSI7gggF4QKMM6u1BfVy+EzsYbq+m2y1G4kGTrdFvE0otB6SvJgDTxN3tIuEgfajbpyyXGux+Uj5WvoG+1f2JxRc+A3oi3kTpSVU7GWP5GDMUn9NPpP8JOtIXC8yAFF2OJKYL7PkEJxxBftdnqyPz5qcv9sdYaTn9Bvwf96WV/g74Mz60PuSzQhS14JC+zEB3W9Ro0Yo+NHii9zXpmeNVpzd5I1BnY9MhbjGAkzCXgZfODv7J13oUwN9MrzShDNwGG/H1x47VpNeiIn4XgBXuC2Cpw+T2jHS/x3NiHzY1TGhIs9pOA2yD72N3Hk0xy88G+N8LaNeCpJEUsFcT2IgDsZDqUzFf7Q590ySkYo92TeosjvO07RhUfLYxE2L7Crs11yonchc9xMXYs4FSGjkx7sK+/dGIeyuKP/iLGHMvkhJviX8uIfvVcBp5mv7v1W9/AxcZlhATGMa4HLj4wxyoD8mfJxP4XBEa5IYCxWOx+jEq3swPbcf4K5yh1DMFV2eH19uZQW1nXK16BDMe9SXnbY/5yr0/HEpfOmkDi7/72GOA8ZvGqn5cQWgwDaD5szRiaXUHJGmndP7ufCV69tHjkXroBvIo/rgsu6EJFPLwoI/GgoQHMH86xsbKRHU4jb340Efm1u9BXQJyqRCbjYbjYwe6DqRGKQW7y8kkmMw+Rw14LOhvzTvof4KV/pf/2MuL/XPiGn3uXEl7DEmGz4HKCtNuqCsav9hDmpQv6pUsfDcoKtJIFVUpI/7QgvrAsq6AklHwTzrO12Ny57xlSpnb7cj/cFKs9csx9somkq9W1StIqK3qWzxKmxrGJm/Snqe5pW2SOPdRvttEZy+nk7ptOmP9a9tWYyreSGu+8pXfX372r/4trJwfWc4AzJ87d87BttncVqS87MDPW/DdqtWcxD8DnW+89e3lAlbHN2/GbbhYlb9hh0oBbA3A44yqr77fwXNWCcgYaulAtntwEKvttntwFRdI3UZpzq1YITcfuBupRF4xDSk4lpN/7NiR5WPPP4NJw97lmwDJFy7ZTb44YwAAbnX5Dx85jJX8LcjvP4TDv3uXXUjF2YMLtW7gYPFNTACuoEzoGVQPsgnHPlS0OWwpSVarHb+fRj+vYZJx/sWPLVeefma5jnMA96BrdpD33tnTy33k4B/DhOAQSnIaoN6CycQNgPRLuCzrPlbqD596GjTYLsX25SDavWd+A3+/gxX5zQD9R+9YmhRu38UB3Xtoc9cOgPKb15et2IF4F7x+ADB/EzsX5mH34jC0AfsbqDx0G7skyAfyCkZ2J4mVCb2Aw8o7FTdI9AAAIABJREFUUeXnKCY5d3E4+QJSmTAfwBcuPsOOgaUnbYbR7EAfphMHcEbiEM5cfO/3fd/yFz/3U7KqVOiwSgJh+ZxMDava8SurshEGVr5cHRnr6MTiDxHQ+BIrdZgfNz1lvwz/DKnhB3sfAkbWaeh/tJn0N2ryc42Yfjv8UbEhDvZ2wNRsbbb7Bjh73Fe3GXfCqOnhIia2qJdAJ2JIH6I9FZ2mX6o/jbKTHyWNXwDgtxSfx30Z6A+XwReNBrbV/56AVz5Sz9u4qB8J+puPdxk6gzUO/Tgx0/4snEAddLaJx+RY988ubm+eAI6xJ9qplOPwz/aMe8SM1Ql6Jz0ZeVbxSiDb259Af3QdUi1dC4WN0Vd89occ3BbwjD47T0p7hvHxMaedYxe96sf+bqOPHY/w7xYnfTc6DC/TxmusDSPQXlcmRG6CRA/sv59xi+eV9sPqkP6ncVzdTfRJX3Fwdew5ofHxBw0DduRAorso8hDp0qt9+0gd9FOBqP+bvv7Wqw9t5V5CjAc5AM4SnMk5u5Fyh/LOX7FKwYNAynm2YOerMuvfCd0IBrjA+uxMbqNxUN12UDgD/hW6JMT+AT11b0eAxbbwrWul3hSNVGBTjDb+mHFXicD+WQktgKyDVRqHf6YzPq5K5ZRSyXPCEOriNOExOxA49CPjckNb/Vr316HkJxVIl4/k7NlWO7VS5A47VmrNwMp+6ewaT2bQPfQvRXTGkpcOOhnMmBO4boVkMNJJB4fnB+eyhiHTn37lF37lsQ+99MdeWj6DmuMyE4/dpt+GQMCCnvOeEyqKtOFangGJyGd8UnUNCU4253x2oB2XtuhLgUd6qfxhf8/5KP3USsnoePNCHaVvmU4q9YfK01krfcrdi9CAckg5uN73YGykS44sPhPgWZVzm5wYY6kvKslG5JO5m3aV+nBgvgcn6pUFhtEGRp5Y9Z6f+gufwwHcvaiKg1t2cdOugVarhLMPKTa7UTv/Gg7M7sT3p5466av1N5D6cg6VcW4CmFrajYF++2eXbO0GkMXZWFTIMeCLyjMAplHXHavSmEDstsO0AKzmOwzQ7kN1HVtNvwZw/RBnCrYCaGOOsXz8xeeWF59/brly6RKALiYfAOfvoXrOQ4DfrZhc2AFjW5w4hIPBdtbg8AE7YLwZh4P3Y2fg4nL52iU/SHzXbv8FDdcwGbhnaUpYYd+8//By55OfXN48eXS5+fEXlvu4+GuT1flHTLDL6e9b3XykGZ3ACvvTAOK3futLy93f+/KyGavyO5DKtAOTB7sJdwdSazZj98EuFTvy1BG8d3PZcvUmJiTbl0s46GwnIa6Cht/9rd9a7gL0n0AFIaPfzkn4DcjwJTsxYbmFtB3bqbiHMqM2ydrFMwd2i7FdXLQbsjF+2ZkHq2h0H+/bLcP3sTNiVYgewm/74ghsZffuvcsf+Xd+YPmvfu5vpiKmLzaVcvAduzKmF776Tj3utb7Xxbl1fmldzBHSdp/PVUm6vPDd5gLajqDs156JWEpgQPAkn2ouRbYoEJKftbCsFcVOm0CdziTlhUbaAVwN68MkZB7no2Jv350m/AswmmOTZ2n23mOIg64JNCpO4O9Pmt7zuazT36iXn/MshnHQCb4IprTQ6XLUSn/AWcoowNUqJJrapVz7g13GhTOCztQ9TQoaLzRpGwAfMyTyrAQXo3os7qB99sHSDfUdoF/y6j6bcYbslJyH8yT8TDyKcbqGx7g85jDmE7PMJcj7Sr8k52JzPBuANw7kOlLnAfTAkArSPYVGbYTEXRFndQ6+BwNIp/pqE2Pqi3xIGsia9rqvyAm8K0v1kQfn9b4PJ8YkHBHaVnrhdqud8AHw8UkPm9TP9vmmV9/+Rqb32AOei07sGmyb4KOC6YqCj2DVhGeBKEuF+azFmMaZ6cxrtquBeb+DLRYdBdJX3Q2hp3Nm/rRmpiVnB+H4rxxmCHZgpikkQa944u84soq2en7dOi0KYXM7iEoVYM8IrUnAo0C/xuRK4Ft2XL0kUI5BJ4zir41vxlP+Kt4Mt6+2Q5Oa6XpKBccYK/ucVMr5EGB2p9lXMjovpPA56SnzqqDifVFRXWn1VcHB7ZGOQ07Rx7NmslNqZj9NGtFVGx8/SclOX+n/EVzOVf4r/I0HDvKeATqIpx6HaGLE4VHqO0GtjckPa1JMuX1oq/0EKNWI2tB2PWXj7ascWY3eed8nDS63tqrv9uwUJMflf5xuORAFOpdR6bNe4tAYrOg043WOvdMUf5PGlq5kOEvH63bhrKSFNNvrk6I8hDn0V8469d4NP7yNnOtv//bvLn/2R7Eq7FvkWN1HKo/l91vKzSGszNvq8YVL57HKfM4v5NqOf/tRDvMB+Gqr63dQb//dd97xC6P2YBX/EJ7fAfB+FZVmrly9jko95/EeVvIBdi3v3ECsgX9LjdmNm2ktHeUGwO2ZcxcA5negnS1ejecY8tOfffok8txx0y4mEXsAts+fv+DnBg4fPeSpSJcwIdgLkGt0/oGPf9xHfwK7ETZx+fDMu1729MbNO8sNAO4HAMqXrl7C5OI68AJW33cdXM6ixv815PHfOXFq2YIdgbu2kozdh23obz/KbD6LCcNe7Bhsef/tZfdNHLJF6tCuHftdp55CpZy9B/aBP7ivAH+/hxQhK0t6+exZ7JicWb75rW8tZ/CzVUW6gQnAVqRC2X0HOzHp2YQDxXajsQW9rZDHndv3vbTpvftI58EzNvk4DB5bhZ7zaNt4ZulSfrYCtf7tkrC7liLluo1Vf4B/n4RjIrAXZVH/6Kf/6PJ3fv5vpWql/Nfos0+q6UPChuL8SwJAGsS4asfg3LyL/FsofHMB7jNahJJ/o88bwImCPimf+xztRm2uBtUpeo+TCE/fjNhl+rH2FtMyytWf5sabExC9YZuQIw/slnOJEdQrsMKedkhep39Pew0/RcexfPHXnyyn/3N/7XMhoewynFr4q5Fvii3KT3cyjVUe8yq9p1dFkavvMu8MG1ZwCeYGhhKHhO8nyhhoJbfacwWRAijlKPBDXsrV0rKlM30C0PWoA36No0B8xK8eQanayVfXe+KBxHmUsscf/qtJdFv8TNlMIJWDEs2dzw767T/DrPygMiHCtwcol58PgxSNxX/Gbg8JTScJ+hWNdHi6PRJjajFkNpJsr78kzScD4/3Qww70Ky66M1i1FweBMSERaHCtDnWIsUt5m61u+sY7PMgb/PDtaF/JJZEp5BXvoeHFEylI9a+8qlbhRGAwQaG0lG2XQ+b2p7WbYKoImJVvMC6CKfF4VtJ51UZtddDfAbzBogBMVCKMVoo1rDhPILQbVoHdWhml+gWfPQ298gfTcXBgs8M38O085IpDXxGS5Uvhy4lIL4KPHYDXjJtBTgCLLFfVF22bBcAOJYyJT0Kx0CHyostFBq++87kiOOlK19KUtwcId3YCrQrENHA2EppPJRgCB40rnxOReP5JQP9LAP2f/uOfzqEpDae56hr2iPLTpsYYU7zztAvuFvmFHjZx5hkF5ebV5Eb2EEZUqwEqn1bgPeVN0C97rQOy1kAB48aSpitmjJMNOOiv4fq4KBuXL71P2VbXiPh5vZ0KxLANOV/uSgxOls4tclnJL3YTqqmJR1BB7a8zEjYsTiC+9KXfWf6zP/uTGCbWuMF/YH6U0AQ4xQr2PtTR34H89stIR7l5A6vcyPH3A6RYWd+P1JpnURrSVpe+iVtjbwPQG+B8BrsBD3Dj7ocfnVsuobTmHRxitQo95qQNjNuOgu+AggmW7mM/2k7CtRs3UXPeDqXew0cPcFnW9uXjH3thOYE0G8tv3wVwvwWTCUtx2YEdAlvxthKhluZyADf+HsUkwQC/VQEyEHzj+lX0h7sCcPnWDQD9a7dQYhRnDSy/fEF5zhsA9GexA3AaQPkh7gK4gx2GnUgn2o0xbAcT9mCcL2zfvTwE6H8a1YgeIJ9/t901gBKb5y+cBz27MJZ94M3l5a2331quY6x2d8H7pz9cbgLkX79y0ysWKYXM+GYgfTsmPNuwU2HstkN4fo8BDhMbzVvsXADkYpOi/TYJwRitIpJPXPGR7ZBsBvkG7u0Sszh7EUDd/maf210ILwH0//1f+nsJiUKDw3fJdnP3iuc3wkWEfxXoX40btVDkzVEP14Hz1H/v1h7MuUC8yp2GWhQKCqvP1TNnHMFgUEPMaYC6P6Synh73fAeXoB/8vwfg3xeyVq11+suMCciHsOv40Hfg0I9Afy0khHzzFdl4iyXreD7TZDn9T1K9x0B/0FSIYNUvJWzOHHHdzmwxWkUMfGEGdBboX+XUysQwx5oodnypgzLGsozhM9vTaY67R4q7PkrzzegqCopUvFdTa3WFALY/kz4825jHSpDufYZI5XMTqHMi3TFA6HdIv/BLAsFxgsCJRPbs61t4jyv9TiNpjzm12fYI+B3jCKO1+wXUpmjrE+98nrrpvsDsJhjsrw4mQOyTbTpOIlYaw3XqvuK2eGZ92KN1Ri2wnqfX+6gH6YwE9D4oLy3U9kC96dV3kNNP8KYKNCaNYQYzybk65mzCGJrBVX9rhxx87DF4p78dzls1lxiHl5jSKMNPJouDNjmW7iALQAnzddDf2SWl87fJrM54zfKtRdGuVQsH/dPMLRTEpNIAcBtcGbC9yw9ioK4Y4klOiPKRVc/aQX+Mg8CmC6aNSyA9IZvxj/80+DDQ+v9+LX3MAUx48T3G7hoeImoOLWlxcVeI9XEW6krZqh85V98dUlSkzJNWjc/1KBzvIwPdBLrX6ZpMyfp8MtD/EkD/ZwgKKq9WfDGnkaB+Et2qJIt/Ng6tLOrQbuaQmj26qvT/5wRyTR/Zf7qI0LlYiQmj0n8C/sHy0OHONo1LPcf9EF1/2hjYdvxFB/1HGW1EW9pmBwL1R6fNHeJkd0aL2yVzOftNvbNduC2nIpY2iCdf+tLvOujfhDQd90A4iIsCNkjx8e04HFLd5MB6Ow6U7kc1HgfpANL3EWlefOHFZR9W++0cwHkcSj2A1JrnAbpv47Dv1776OnLaMYHAKv9uTBzuAWBZPr/l41sdfru46/ixEz6JuH3HLppCGVCs5BtINzD7zKmnliN20yzesZX6zcj3t3z1SzjUa8+AUK8YZJd1PY3DulaDcw8OG3/qU9+DCQoAt1XfgV0ZqL6GMpznblxZruAsAbL0UV4UVYUwsTHAfu8awDNSh66Bvm0A7fa1EznyuCt42YEJyGYEnoNHj2Ey8exyDek9F7HjYalF19DWceTav/3228vXv/U6UHukc165jckL+tiE24M97dRSkSxwOsgFP6yWKfraiqo/mzC5uIWJyB1UQAo9jRU8o3kPJla2wm+/2wVcNiY7swDx+LO2g2DnJGw+YDswJvermFRZJy+99MPLr/03lbaXeiwf0wBR1bmndXQgWoor9V5xJ8NCCu01gUOzOppxhB35RXe/6aEZf+nb2VNXfcW1jf1f2KhAWyc2wa/vxHu3blv3IGNfdJjjyDrHKdr7Z+29AfS3c0Bi4+wLw3VEHJtj4EC7+ZVG4JODfqvTH4uJ3Qey2/BYiiv4eUydMD6FbOx9pdXahKZ4HP5TchGY84bl02Yd4sByPC0+KuVLlfF620Es/88VOnhmMVRYJWIo/u4TFC2iRhwQf7uv70rdZSPa+rMa46gWocgpxxg4+TouxojGLm/1L0Cdft7DfGATb1GYqWMV/NzPOnqkdHQujEgzI49Sv7xdxjL398KsZQKJMwy3amc8gFBMmvmfeBHZF4yh0jePq2UcWcqXKe8UVcRfLgL5zr7TA9Df0rgH03RBkS/CgDGixO95h43zLSTroN/xG0tO+h/pCKPJkeDqhmJCQxaYZtCfDtC5YwyitEhohwI+0/OO5aQEGDUmE6LYqgFJoFLRorODl/UKSvVsRiahVMkmpSGxYwohV7t94hF9l2GUAGiVKZQYHkNOtyr7uR2q6k5Pwgtwyy/XN7Nc9twcSpeBHpdzyGBHwff8Z29KciFtK8HE+uWDHfTPqzFaqY4m2djs4alEyTfpmE9E2nscq4xrGFNT8hWHmA9S0Tdwtl12RusTg37k9DuvCV48mCh1i/zNLtvY17HBaaAslVubjttzv+qLJkv7bJNqb8OMuGwyzG7s0R0+O4ytUZtoYHXP/guf7V8JLtw+WO7P34sWsyJARBB/J3SPgnWnU+PqfK7x6llqij/f7acPvA4ZB4GkU87NaYyDsHMKUxBXfUku/ZI4ccnSe378x34aZShtNT5A/yFU6dkEQHn1BnLMAerN1127itQWpN/cvYPbZsG/u3D0B1Gd5xD+WR3+67du4OCtrbgfWm7i948+PIdqPPd89XsL0llw9hX1+08AuB/C89dQBegGDuweX3bh8xu4Ydeq+1i5zusAt3bxl62iM854FaFbOCy7G0B4N+i8ZwEBgNhAsY3pxReeAW1bl0vYBXj6mafRJur1Y5JgJTQfoMrNFaTDXMatttfRp50fsLz5nZZK5CuZm5brV3GoGGlEW1B2E41j1+EaeHEfIPqypzftBQ92IiXovffeX94++6GD/x3g/anjx/2A7Zu4IOwh8vLvYIfjNto8hEnEZrxv/7k6gU4rb2pjdHnBhmyV37TRQSfGbXckOIhBAPQVfe56eVlO8MjGfw/8NPptUmDP2uq+fdlB312YWJ09e8ZTgj7z2U/7Sr++Mi7Fybzga/ryFkvWBNP0dRGs2GSFYaWWVXsZkhvQoq0pHPZmVGKvBW3Fsm6X3a7Hz/snBfCaJdFwGLs8mymAv/kC21mKhYcBWoTJpVNQaz1CyMbGngJkB+DL3XHnHB2R+6j6St/k8Y7+rPFn6tFf/E5Bv49DfiZlnGxJH5S7oKEggV8YjyL7oFb6+6LXWtDv7oe+bUUYMc6Z4wH2A+vMn67EVbIz+BP/L3SiA9N5/sqHr7TgNm6nMdRaLLc2un5tpIOlETHOeaRR/IEKL13yYQVmKwwROlvjVkygPhRhQZcIzvEqwClGeWdBHogad+3Ub/A4V9Y5uUtdc9mEgHoGiDUbZ+zIaXXjPoU6Q/kFD5Uzb3ElHo4bjSWx+C4snDShDzuzNN4rIh6FyDQpEh+DIhtXWJ30NnHF199+1dN4E8S4A6SRc6DShxV95XMWCPWl7SRXngaG/HPKPXIni2BniAO+frCDSkhDk3PuUCZBcXMdmadMggY3SMWrgN/Uc1JAW3n3cTcH2CuEjI6dKjI4y1VjFY/kQF3Arj3ox/kxGoH3QZ4oQIkmjb0bjWb7PTilk/MqMOVipRhE2Qn6JZdB1gZus/QTHdFgrPX0PAnowWI2pMFZ0ji1WlGXdOlwTg8PtONHBKeZjtC/tMx1qvxEoN/q9L/8Iy8nyA4jbU6DfawD/XL8Y+ekyZ1xOAyXox06pfzDNuLzNGK308jYC50o56G7H/xT0x86LfHf2op6B7aaGg4lPyNgj0bDaH3Fwf4j6FfFHtcVppht5BtmG5LFZZBbI0PXafzXA6gAgRxvP08gW8z0nkfIWZOTIVeVvunLqNP/k3/+p5ft+3GLrtXmR9nIZ3Hz7UOk67z59vvL0ZPP4FKsfcvZD99Zzp85B95twkRgF3L60QBsZAfAtVX+sZthb+Ow7E6A14vI47+GA603sQp/AKv1261UJ+zwFHYB7KKvC0jXsVQfu5xrF/rbhltwnz31zHL81Cnf0f3a115dTiOtxnYBjFV78NwdVPux3w8ePIra9JgQ2AFXpB9ZhZ/Nyx1MRpDqg1X2U9ghuI08/luYGFht+61I5dmDicltTPhee+uN5QomBoeQAvOp7/4enyy98urXUV4TZwMwoTiEuv6bwYP3UcXHcv+xXO8Xg23HYduHVmLTJju4Udd2F+5cxeFmnGNwH4YJhxWjvAvwvguTlWdPPAU+3UFu/4eo+GN3Hmzx1X6Q4jpoq1h3sVthGhaHtGOc4bdQuec2Jif4m/mu3TgsbHy6jTsMbJXVLjYzedp3Swmy2GOpQJZaZTw10P9Z2Ovf+fm/EW0yCLtnVhpwL1ZRSr/i+6WToeflA8NMQps3Av0ZlN1OVW0F7zD1NXEdjWJI5ZsMq8cz9S0TktrPz6zYJmOzfH8syNnuTPgCj+Fzv/JFPgZCFQG8GbHy3QFMKY4LJEnGooXvDBN/glAfJ/P943N7yUn+176cqw9vdEEEYlrV5Zm7VA2mWZQuVVzqMScAljttqsxq/EoaEigXVX2lu5x8SFyfuZzJP6fabMqLMWgHWpA0YkU+S5+dQLL7S/7c48qqLqQV1BCaXvgfW5s50Sb+irjW8J/rG21qRfPsuUizE2gNjIL//PybFqUIviMQrkxS7c89m0JyES+F7bKSJdvp5NT5npBB3q8UrJfWrxmBPooHxY8A7DxXJ/3X2yZDT1c1v8hzCzFqsjf699idZxqKBq/6J5vVYoLSe+0gr7ar4jzA6DI6gJzjcwlTej2m+YTsQxh5wM4G7SUgQ2EVzIkvhpmfM5ICDLATtMkXJOhPBQsmjl+hYFJTb7IxWv6qA67oNj6ZwYccmY8N/+VzK+AlzWZFCQLIWwO1HRfiNMBXffeJhUB/n80ZBcNlS+RXzhjJY8khaK5pk5xGaCLeIsl9zPQlvDeBhkXOlH6OXj9pFABOiTVWENh1/QrZhL/Qyop9rm3Uzsi1oJ76ttFn/v7kjKLPkMMv/fwvrchq/oMd5P00DvL6kNqwQ78FzpMzGZykTb29wdLEK+OL/2un6SW4hMEFYDoN0TbPAtBhSEdnPtvttnGATw6FykH9CHLkSHvwKFtOx7tKBFkd2uYaTfsouyInNgD9A59Sjwpw9KAaehxOzuXQAtcKHqF9pb032l995evL3/3b//Vy8wFSSQj6D+7ejgu1ziwfnbu87AHIPogymlfOAwgjHeY+aN+DFX2ry38TOfW2an0KYH0fnrmEij4PsUp9Huk+fjU8wK6l5Fie/B3sEFgFoCtYxbdVfsuttzSZ3ahUc/jQ/uUTuFTq8JHjuPjr3vLuux8s77z7fuTfo7+9WMU2xHoFlXA2YTV+O9JztuHfUewcHEfZzKtXzwOYL8sf/K6PezWfS6iR/5XffwXnCs4uqK2DVfB92J14gIo+oB+XWz2FkpzPYAJiF2e9/S5W6R8CQNvqOlh6FytMludtn9nlW/dwUPniuYvuC7bgkPG2nVvi0jE7EwAe2Ur9VkxcrILQNujfCbR7EJORM+fOLKc/PI1JB2zZfBb4dfCpo14l6CwmNLdxeHknzgjYCv41VE2ySj0mn60Y3z2cH7Cvvft2LUetLClAvV1wdhr92aTEqgPp8K7lWkdlM8AEO5+A7y8jp/8Xf+XvUp0i7njtboE3B/2rZj/7kBn0p0m2VxOMCdHQt6TtM3jJ18eCT/he/2o+RWl03k/qc9lTeZgAOQzdOU59Pg9NcddjkLcdJmo0rZ5fiBjd41BNYFqssv7X2LEWLcTzHnuy1K/AXnQVLOiAy2ijP4zvDBDk17/ujbzyvRW/JQIfDCst0X1lKHfkSK+4MUiNlibOr9GxUh0KkONf+6gLKp4b9aHRSF75tNKe84/0/+HLA3tEfCkISWbKWTY8tWoZFUJ7/BJ2mW1JsTXpoD71OOzdpqMujy1RJ9iOEJumYi9xVBb1Yqyphyk0YsyWVt511fVOKaKxeD3SQzzW44b1q1gjWVN//f0WdEJWYSuuFTn+oN58eceaet+pZ0zTRK4X2YiPKcuV+Nu44r6ocJv/ZHX6bWu0l/nMWSYa9tmgCG3GHYMOxvpFTvY7ZxICAylw+6yV9/OJhcfmmH0Go4MrvVqCDwz/tEUoZ+AkUfndobijl3NonpNKnhMMOpOVslJknht7SifoChqCyMGp18cbOjwJkI2sKqQOJqL/dLjN4kt0BJO8AKIcljUZoC2cYdEYJ9pDE32lFsHFJnf2Zatt4WGbgUkObfzePx6R7PyjNcYZ42ya3nnTFDL4V4YpJ64gaK9pF8gVmuOV/GN5oMmoyeRRQF+6Ncuxkek/PgnoV8nOfmuwtGRsrzuv+Fl0dJ2iYtEHphCcn7kywYo+Q/lYBcvOdrMF2qEOndmYe8oVY0AAfqRVOCCdnKDo00TGD/bTcWgXoWyRO2KUcw8EKW+N3mQnXUmfvKo3Iz2rwVV+RUHQWsgFCPu5HcicZazfU/eo1Pb7m69/c/m1v/+Ly5lrt5DIj+o8AKWAlMs38XcsUi+bduzzevp7d+Bg756dqMpzHXnod5atAJ7GI8u3t5VoW9G3Ep/3sCJ9+sMPvT7+HvwzMd5EOsp1VPOx41p3sUJth1kNtNrNvTah2GrpP3jQVsqtgg8W9LFqfcO1ZweA8dMA91jfWT46/ZHfBoynli04ZLsHl2Qdxu269+7exIVYO5ePvfDccgxVb06fPr28/q13lg8+Qt19+PmdSA8yXl0HwDYN2wHgfNRq/YOO26i6Y3Tdxsr+VdT3t9SZ/Vit34vdBOPpTaQ4XTx7zm1wB849bEX609ETx1FudBcmFR/hPoDTy8mTJ9E/QD/OCVj1Hyt3+s77H2I1/96y1+4qMF3C35/++HNetefdd95FxZ/LOBiNCQyq8txCKc6LVpoUE6Ot2FW4/+Auvm8C6N+NHZCnUMnn6PKtN95c3kBFoM1b7CDwdh+PpTfZ+Ew/bRIh0P/Df/SHll/7R7/IOLMG9Kd37+5w1Ml1viVtuYOwCfHkRJe+2f2b5ejSh+Xlh1UNgKiXftbb5i6b2bZs3kHE6F/We1/ZRVmBJstRrpN+ye1ygoBsMPOc0bf7pNwFqDe6H6epp0tMuxT9ItTDVaUoVoUVLnr0GCKQSv+RH6GNfx3Q331U98uDTyDA1EKYuyvDGHnoWn6pBWwhbY9xZEG59PVhojuoNTF0dO/EIXxnGIcDpfhAPtbGk1V8LI4r3YPvj8DfBteJ6eNSq4wM80drnKzRJjo86jfbkH/OECDeZmyDuKCkAAAgAElEQVSf7M88FbNBgrXxeWQuBEZJYEsexvmc0qU+aY/Y5QqYcUO7xOtgTGLSFrNm0C+MKUzlzXs8jq5kr5oIC/d2PDNYYNOfKPUb4y4MMfuA0cYrHhaKTJ20Ov0GBrscJaBkfZNOdzYpyBjh0EZ/LvOlaPgCo6kMtJHmRsaZEQGHgIZgeK4kCMm4cpXipwWErhIwhoYl+yjlXEUQ7xwvs7H+86TAaQ4r2hICb6KYgHEToBR58h9BgdqR9lSLYVRVttNalEzSOfukyAfg/efWcTA/GkuelbFJVfISGXk/dh/D3SjUUAYdoE88lBTckeo/GSxzeCXvVNspqHburgX91EmGtiCXhliku2J4U08C+nU5V0yIOiAdhTcE5SlIO8s5AfK30nYGNzisvHXZrqz0UIhijyZJkQJDh2P890k5WsLPfvixTxib3odKcNVcgY7pYUqrcblxN6IDoNAppubI3r3t0QFTQ7oIN/455d4CUxr6GF2Dg+NEYTTD7iBEU7Txja+9svzc3/zby0e4AOsOxnv06JHl+MG9WK0/i5t3cRkUbrY1gPv8U8cB5PeiPv/Z5SOA4F3I+9+Ng7OXUMlmN0D1bqx+n0IZS0t5+fbrbwC44gAsVqlvAvhewKHXG1gxv4/UoG1+Ky/slyUu7fDvdhycNTBrN+9aTv8mOyzo+fqoZAPxHUTFn50A6Hb5l004zmElHydksRK/HZd57fPdgvuWSrQvzh/YqvkltHMbq/H2/gOkvOxCZaA7mE1ctoo/6Hsv6H8et/7apOLshSvo+4rXwbeqOs+fPIUdjAUHlM8vdyznG6lONjGxUqT3kDq0E+9ux3jPI1XIQPdJ3CJsq/bnwZu72L24hfMN13kgGZlLfobgNkr07MI7Vg7VKv1Y/r/tJOw9uB8gfouD/tuYZdliwwM8uwmXHezYuc0nE8bnCxdQohQ7HX58D21aWU/Tu62YiNih38vYZbESpvZlB3l/9R/+YgTLMDZ/J3G4VvoH/5Yeo3RyHRpIm2GkUITH31cWrwbQTiCQ5YOcrDQJ692hPk8tuqt2gKyJieibwNFoCrTiyayisfA//Hn0VfG87Gj+uUpuBz+Hd+lK3Z8nv4QNyCOCIV0eJVvNqikeC8ULjpOTjXFagmfw8b8Z6C+mi+akXbzJEEnCDPSnX6sYvxIPV/AQxzQ4oyYbi80tvq1OGFd92gz6vTw6J3BDDjh1Oy4xdOF7xwK/MeZk+iMJXReC50lUB2Eet3KYhWVS/5yQZmb6pdmbL34R7gr+enxSTr2/X3bt8ccm1z6uOFibU4U1mEQAflykKn7E7dKVk8/e8pzCOJbOy4ZHqffB/lCuPiEoOtP4Aq8S09kZs1jpl93V5MdayxuwJT0KSnFcB9h9nfmVb30dsg+uk5QwZjG/S9md5ehoxJqNdNnbdaDVVvtbENdng1D9NHq0TAzhY00QmA40praqRZqTADmOid6gvRy6j7EpQY5tMlitjoiobpyps2ynPiuHIKMIg4yvcowULIF5qr/LNiXCl1pksDaoFD6MHFc5Sp9hUmna/CX46pUb6ixGURb9xmQDK2hWHlQ7DOR79rVOFxoYmydSM980VvFCxmV0WSCvSV4Doampyfng5xpaZrmJ9/73WY3xp1/6uX+Q7N/oB8vpf+mzLw08oqbmt3SmpEnnQwbZ0iYG8L9mbNbWACDSaRSFg7PC8wX6Q4Y21Mg+ikBv/PbShizRN/DOHwk9c7vyGUJtZ6ov2VLpQqfHNawFR2o89b/b4SMZPkQYV+b2NdpCQ0R8ZtX+JKAxuNZOxdd+/2vLX/3cXwcwv7oAavoFWyeQbrMDqSxnUQv/zIXLfrPtCeTt70IlnbMA+XcAdO1yqr179gBQ31mOHzrsqS8XrlzCCvXW5TYmEPexam+HeG9iZf4WgPM17ADE4bYt/owFL6/Xj5XzgwC+zzzz3HIRwPv06bMuM6P3noFt2MQdgHEDvs8/+4z/7YP3cUkXJGV0ncJ7dqjXDukad/aCxj1IB7oBoG/nB7bA5q9fQZoSUnz27TsQN/Zev+y7FrYrsAX18z88gwnOR+eXy1jpP3r04PLJT3wMuwf3l9e/+SbOJdhFYkj3QeNWU9/Seqwq0UOs3Fvuvd2Iu2+nlSF9iPShq15D/zDy8I+dPIYDwqgYhAnKJkwW7kL3boNXm7DYtM14BJ7YKqUdhraJilXesXr9dl+CjRGHKuAPcH4CfN6yeTsmHvb8Fj/kuwnVjnyihHY2bduBCkooHYp6/meRUnQH7b/86ZeWf/QP/4GrzgBA5F/Tz4bOxlfFiLLZ9XHP32pASvFEdusAW7ZgMZCH88M3M1e5lbVWf2Z7sSsQ5MQqbfm57q/1jk9kOkidjUtxPcJKDbcsJkbv/dF38LBhcSbsUP27r9CH7msCIAmEDM+xS+VPxxJoxBqBUW9qwBzWXv3TiQgR+qSXc9mNvPqSf8vFTcZRxVOXtHZBGj81R8u4PIGe7kf7woyLMAHNLJRg+AqmSJri+ZhokDeJjRrcdnkRV5hmcTGQb2e88skkd0I7X/1Nbzej5Aqhgztun3bQPwPn7uvnzyI20a/Pcc2hmSl04COPWa3qo8BsyoITm+yPiLrvcg8TKedls03aaCzAhWA7PhQ+LVk0nU3Mw7c2cBVZlY89+PipF/OOe5Afeh+ldSOV22kiKPZXndR4TmOdoVAvmev0G+gfwKzbIVublNrl8wSgvw8meBuOoadppAOTsPm9Ts1L2UMPnSI6QOmbb+G401ZdU14IRqATYHVKX+DLCbo5xg5sJdhZ67sh67MC20bnLO0wxG4UCj4uKoF2ExqdsNKsujKnsZEPCbjcKEYq7T2NLb6n+tKxKkjF93X6GQ7GVtHYoXfRR6GhxtuumBltxFA6agnPWmBwXFWr8SIcP8DCW6JdT7SlKrpo0Ow9aQgyo/X+/8WhNlo60RQZXnhS0P8ygH+5hhUBhFx18Izjz+BHpyIgIJofRa+CRjohtCl+a/s9mCBHFbKyMpbhaIIh0gtfL1i3yi8ZkWGquRFKpANTow9I/c9AFC/X+AgerPfhMN6qLxnAU1frDexKOpm2HCyIL/lG0iI7qYBNx97OAH3l9766/OWf+VmA5LsOGB8+vIuV6wOeVnIFqTwfnT3vZToPAJxaicwLANAG2h+Az1Yy8iiq2zyL9JZ7SEl549tv+Yr1TqTf7AYgN1lcswO4oOs2njXwuwWpNTZmq0pjl1nhKKXfwHsYZTEtE88u9LLJhdXztwuv7NbZm6DjGtKIbMXf7hCwNCKjwYD24WMnAaiX5QPkyVvFnn1IidmH961SjpXD3A5wfhVnER4+3IKUnmO+qr4JB3S3Y5Jy6/pNpB2hFCbSfi7h4PFF3CC8D3n0n/jYM1h1x6Vj738E6iz4INcfkxbkhGJFHzcGIw3qLtLEbqAU6C3k42/bjPx/7FQ8sBt9AdRffOrEcvTYIbRxY7mFHYcLl69hdwLpO3aJFnY+7MwA9g+WA4cPLk+hbOl9VBg6g3MQlzDp2YS27Ibdezh7YJWNdu5CCtA2HJxG+Z8baMtixU5QdRA7HLfAn9M4b3AQF5dZidWPzpxerqOtl19+GaD/F9MGAjk3HQ3DoL5IJ8qvdTV0vZ6QzziBrPfqwHl4ivCp8d3Vk7bqq3e0T6pt2k8uZlm/bSdC+j7Ho8QAAi451gJOAlrzQsRIY8RVBV7ZlDxdfBS9hUvnJ/QxKgyQIJpxTj4u+nKPQj/KggSKI/iwqr1EKcqodOIAJP2YkfGkoP9n//rPxvvyB5NgEwD72TbKsQ/YQ21RnHKks5kB8wyQI2b7oOmfxsg76lHwPkDvusgQ7RQ/XTGdPt367BWxEh9Q90S/7wCXrvtBUJmF83f88icZL0nZ9EShgxnYj+NdjfxSJbeP/Fcr147fmAY9HlLG85RJjzVRcraQwTCa/HuNUKhGfY+AKvBPjy/BitGeZx+gcCXbqN8lty6/YHycw6DMqaVUlOC9NzZLJlTK/uUCnptmb6fozQKjDvoJTDpYj5QQKoaAm9MlwwlFCKHVFk4ygMySdsjp9VKRqTl0HH17KoVFPUn9JQ0haK5U2wEuU2RbIaZC+4Flga90OjWePvP2cXM1uyv3rNnrQH83glS19JIJMbIpjy+s4OBjdJII+o2l/i5Vkasg4SBr6y6BPJkixZVCSiYJ/jn+OOQYShJKlGo1DLVWmcLZevth+f6tO7h1qxtqrCY1s1Mo3ZGBqka9X4Zm6T0I3OkinGnRhvSo5hLkerc0b94UYJLg5HBD35PaJ0rvsZV+++fUbNDHDPo7v+ydPN/C9+VUZ32rATjXc5JYthHlcuNMS+MD+eU8zEpZBbp9vSBQxzCJT8dHnihUiPfKR+6MTVoY05r2MrBQd+iIUidDSV1EEst3BvpL61dAfwm15EQyupOXnYjvv/+Vry7//X/3P2Il/tayFzn4Vk0Ha80oxbkfOfA3sQJ9Aykwu7zGvoHVywC5BtYtZFqde7uB9yBSUOy2XfvMaslvAsq3A7SWFnTLLsoC8DdAb7noNhEwUi0f3UCtpc34Ji7s3qrzeFoQdg6efvoU7DAunLIa/O+98x7SbwCw8d7xYzgQC7u+hdX83cjrv41V+VvIh9+DtJv9mBDYZMQq2diB0R1ICbJdB19lxzs2Prs3YBdoOYcbcy8j1cZ2HG5h5nATgHk3DjEfOYSDvwD9NgFBDg4+R1oPJkUmM5ssIEEfEyTsYGDF3Qbmh3wB+u0ugp1o/4ilGdnNxhibpZHa7cSWmrMD5xVu2oo++jF9PHbyBHYbDvvEwEC/pRhZfpGbCMZsl3hZaNyOSYZdTGbpR0bELhsXVvpvIKXJklSfOv6U0/b2O28vV2/eWH7oh35o+TN/+k9FvjN9n8vb/IkDGct5CluYY5ebQdelBD6hseuAXYLHgApVClAQzXwO+w/tp90S2Nhj4dbp67JiVvMOjK1zPCrwHZYb3ZTfyNVr17GWrsCxByggICSRgyk1Ww27FR96LLEeYz1+jj+zfxMWyFQfxxH4T9XC6MKHFWnGMoHoJ03vMdC/0ddAJ+XQs71qsZGgX5MqSq+vZkcfJruxt8IbiktzcAr9q9ieSsoWe3vyqaGDqSuuWyHvSomJfgr2a/FG+mH2VcVPpPM5/rST6n91WpCjTg2J8TNGGp9mRVIMYrNKRRVGiTGwpLTbLSd/+HssRoWdCMgqioRez5iAnZDlnf5RhyPO5peen2gXBukTFZdW2gx5LrCuBrtSyAlkZy3GO8+Df/7/xGp6XRT6p/RrVsQgd9ict0promxMT1Q695VvvSK34p+qQV9ppeIGiAnHmKDfwAupUP54n/FoLP35VD5/t1JLODIe7o1Oh8MTMqAgoWZ4mnT0lWDWBe54rJcVdIHTaUa/JWP/JWU+GuW6saUsPVRT0XpzbL4ccPCvH6DxIWhhhWNzshLwF4HipQyzdKkPohQ3QbeChOhk8FsH/DV7rq3lMpHeizt1BQ46hmno468ZMOvP7uRc6RiY7LsON6u8qHWahWwYzCZ/ueJQ2JdkljaberTqcG2Uv/zzv/zIIdiHXrLzsy9XcJzf8KAdAFvqpN2mVWdRgk+D7ha9SnjpmfPKDmUHsJcT7E7Lx+/1pcNh9jrDTnZnA4NHVD/hZyZX12H+p0OIEgg/eyzT+EC3kZRZc6gD6J/A1gC+BIhau7Nt+EKEO8sKPBpLpzdpSkdr4+UBw1bi1g/La7URDNI5GWNQ5224lMGpkNV0XmuYFcEj+nXY75VlxuDsEGolcEZjNQYKdEYctLF4eqJtJrX7RtE6y6LTEqQm8Kj2SVVUXHAQMvRu/o2RJ/hFQtpqVpfpKrDSaFZ53X11ei920S8dVM68Ftvz4DpBa7CNPOX3BNrksdEeQIt2zxQEvdfPsw28p8H6cwzq4S/iP18csAUs2qKqDXUZdsAXAMvYSH4kPQHC7e/Rci8RWIsoWY6XTitaUfpBcFGcDh6s8j3xAnuKmVSAIVt5Dl0dv2qc8WB4Gk48XK/ojjJGqJR2tPOdgn7P9XZZktOUq3PGfQY+6vGYFMknBouDyhW7y6EV6C/Taba5woTGE45z4BL7q79VW+mfTV+shKN2U6lLueNkw9KhcKUVtLHPPiuwg1TTxtP41j7rdGqswZ/g0zo96bacC039eVeF8HdIQg2N9T5jcdnSIl0viPvsdwHe9Iadj3ItVFDJrY85sYIr6Rp8kPGk5C9/Mal06Ja3Qfuif1erfWFA8hv5NL3PapeyuJSN9eBp2lasQ/yKlMHUA9qU0RjhEM9/3Vf6J3XChx30m89Q/X0PpnzclEwDcAau8QODt+B7Wu1UsPA/y4n6mayxFJELic7DHw12+n/+1UbggVOBnm26AKg0ojdHPClEtidv08a0LpiPvKM6NeBWr6tUFp2wkc2AaGTKqXof9ov76QIsoYuryhj8KAe0qoBkTzPwYJkcB/ktEWQgVimAfDLExA4i0AWQCWMMWvXzQAedQP/bEJidlDLssGw+nV5fI3XGJS3reNLbHlZPKNz+jnaLzGn8yi/UzZ3r+Gh/85KduPAnA9OaB5M3U2DRCEKutcXazSZF7ONeFygEC6JjVWaKxwdDiNGyHXeg6wKK6DebJ9BwKfsuqR38Nv0gCKZdrnOKq2yQ4OKTDJB6kIEjeNK+ErS0sbd3EtyUBqQORj+Nb974OtA/aHHQR+wVr9R44zM6VA+oVUrVdcuboi34z6Wbgixy0hvaL52x0qm8UIXoIOwpABx8WQnStOeN+sh3mljGs/lhyxpvdCL/Ovmd5osdqEU0GUaeoCpZAh7ZYxKSu/TmwznOdf1KpqMnClrX+eR5gSYshqLRinq+HbpufzbwEGQ0G6N/k84LyIg1G4H+oE5pp9K3IZhkP96pWE2fId+fc6BEDGo5gKX8bthFCLdLy0fiZ+Q4JilX432BQbbtthAEhe6H0Mq3j3FJFFF7pIltTPY2C05Eq4PRV9KMdGJcEJQr9JHlOKK37wz0Nx7JH3JcGl/4C8ZjKk1qdobM0HcZzGhzJWNvh7yjulEJ89WBD8IpIz8li+4lS8IBsCutWXXbM83HpRE64U9m7Azbk7bEGLtfpJz4XmEyV4pob3DcFa7sTelm6WUflXSKz3WcQx8a+koAaz9xgdE+zrRTJ5HjUAnSFgM38hfjmEvXpe8z/8UJHy/9nPjuYx1eKB7Gn0PnpFPeVq7Kx2Q8OG8xZ7Q7tRz+tfu6Jn+fEPDQMuOQ37+DSbat/vv9BvLM5O2mb7z1DfA3GnFGU/ZZOtEUwwzE60QTCKzhijc8KcE65oVCxIO+rSeBd4CDj60ck6ur/z3dNpWXzORwUiHprHLLpyuTM3usdJMTjRDNWnI7iJXDX70LoF5VgNdfumEkeODSkqcz6UH6wTzopbSa3tAE+rXikLILKY7jGAnIzzQbTIXKwB18mHNIV5hDICSAm7SQjZ2fcxCefxf9QT110XMrp6Fk4CONa4e7sRKu1KF2PQuAZwby+ScA/Z7e46Bfjn/mDOnHn6OUKhEcafUJrwB/AqXQv67vIYQ2TnYz6BedxOB88UvyMB1hvPwoQGjDMbr8oj0CMsudtq++Wun9r7m8p3Oh7GSy3WES8wg9XVE2Db4CTZnC2M448SH/Gh/zlkLqWvoXgVdn+zjJEWDSqtlgY03dcjJHcuWXLN9SqpqBqJEtZz+Cfu2GckLRbMNVY/JXJfN6Xmzsiwd6r54fjUhj7cHahriiO1K6Bvr7ZFB+QTYtPyNG+ITSA2Kl8XkfDJAeTBSXQnlXtGIO3rKZ9C89rhH8Eo3wUR6WNV8LZ9MPy862uEpb08VmmwKlkpFo6SBadM5j0lQj+qo46Xzibp75KbfP7ju4gksrj8k603MF/pTz63RlzA0/n/YtUNscikB/r9Qlua2aaeEI+QClFEW6CTGGD6DJU3HbxxHRW2WopR1jCUb1828D9PMGYtDj9hqCK/IaSOZHsm63yPFrXezphr7OcqOV4DMXFJocZv0JU6g2I55YGpzpCPlmRRoyF77ikdLYcpLX5NxBbPRRKT8a42wTcxwfJjgNm6UurCrMAHTniVTsSfH/PVc/WJ6TRD/TSX+Xk8HRdrq/ye4bRgm/xB0t+p9RzrQqfaaYS5cUU476ypTz/jeu1Etu0m0ritAB/bgrGC5vlvUKzKYti4YHfvC5VvvtgPD8tQr6pdKqJqOOZwL6oDYA/AM7ZntAe5ljLsZpJtKezZU0gcGwyTS8oVlTCneGoRb6OR/PMdQkopthOWZX+4FXXXEFFFLpfRrXV0T6+x4yvS1tuXg8sz93wCAj8Q9Xus/xpkLa8FoDFaw72Rs7oTDgntcZNAq8B2CJtoYZc59J09CSh82Y2NgETfjkRNYKgCNvKjO0xhTSpZF6GsT4WdKrj9awIMfTeGgrJL/6C58f2lv3i4H+z/yxzwzy0HOFg6IH56/pnAU490Whk+OV5GMvyQt/xwnkiF04FRwEZAmSFKw0foGuDNZzfFozOJtoZy1n9B2T5BH0p5N9LKfW6E57ZwwQMbaVrxWgFysmAoQ1pHD0WpSYlMKfd5WibxhsOV4adVxaK33mRKpWK0OeWrDwro0EAdaJ1ykLJzE+9O98TqDfNRu30KZdD+3UL48C/NE2CfKegmd9slOSIS0TOE599ndLLkO7K6BfHbfWGZBVY7voiGAmW167CEAuiU3+LuXSA2FflEm64+Hkrxaz/Fn5XuqDutFKv9OSaVwVdNXnSKv6GTQx1a84135aq+b9/QAxAnGuJ8nrkKv8iJoadx1Ll90HOQiINvsYPPbSbELvwjeFeTEGeXfSkQYeaEc9LqwMi2Ak+Bs05AHfnmLUXqwVf+s/Wq/CFrH6H6FWNrQsX/j1Lyxf+I3fTJ5v9INV76EXoPWRJ7JI51N9OVm2ikxeuAge6UPlm1YpmCfM8kPeBftP0N/6qMl6MIkwY9CveEaLFMGbnm4Y5Df5d3+uyNL8ovxSB/2y+9g1DqqDnoK86y0gPe8AbgcO0YSq1RC6667rTOXo84/pNwSgxLvSi+Zj1Zn8s2GHmX4yVhN7H5v/C/mr/Olgi0EmbYaeTLGpDVATcMcskkOTh17ROT+dbXB+kNeFCTTi4H3KYPDRPAthd/AwzWfWyAT9Zdw0Nja0ssLTWkinsyZgz4FpQH9NAPX3YHCLJdFTWF8Iih1KwdJfTIYSgS4o8N0Eb6K8i0B7Z8Y4Gy0HKcYWu7t60inQGMqxBr2dB67AzLejRg0r2QqAcizrDmp38DILchX0r4ku80vszA3Mp5XhWMrZUPFWQBFZ2kDZusCtWXStaJXzSlucHWlYm9ORl1PRTGWEPiGxwMzLxjqASG3pgNHbbIY5sUaO8td+4VdXODT/4dMA/J+x6j1pH1TTNW2G4VYQzmDdgupsOt3ApQuaJPi43WFUtYWsu9wURlWN89K2x45KY4i8UKfT1MFWCZhmFhN0gYHV6DeGzLFDjamPdXWit6qvoZPsqwUmNzeCgtGv0G5TNsojHx2kgn/JUCFGAKeChtsCDqJqxFkNTD6srVSHu1IedOOBAxV5sdIH6arekw+wG6j9M+5Mdtua/Wq2FrOOeK/xTTo3FlAo/5ZBnj52WFmiIUZgmtpujnqw/RZAw65i1cm/8FnsrBmRDKo5sZD8jba04mRiBxg5Rm/GIy/BWYER9SfwWPoZcWTloCZe8EsL7WtaHOuxcZ2fG7WdvBomrKXba0JlvS4dMWDPXF2aYp5xC3CgSEA+DuArxpclM3koYHCHJgfqrYP9UH8HjyFyrXyKtDEeit86myadLN4w/vI8kTfPiZT8l1b+5etDpk0nnI0636I4TjkTNNk7Bvp/8wlBv6tgA30xGQy7CTtiDHRiFC9Gixvx0BPK1cdWPnMGywkG26qs8Mij9K3HBcVtYZCYYMWlqQmeU87CRza2dn6iyX2+g8XJTxOtdN4V3U+bjE+6r3XdnwxAvkU+Kxd5XS2VnkKQ6/RzQZcy8qc40dGuumLujF3lAxMviJbms0RfkGqp4pbCHj5s9NxiR/Cydk9i3AXYVWmvUtbli4KO+MrdmjBu/3unf9Yf563ZfbP9YElQGYA/gP/8tenVN19FeyRD3/WUdd7i+zp8ps57w5odVzMcBf/QnUQ5Y6pHFwS5pxCsw3N58UTFieo+tIi4Oo7GhRTim4Jg/Nw+srHTMDXOELx7wQbgGxdIawiIQMTbGA28K6EfaEtJN0wTEouP9F395+iSc53ydFbiZY1RnGvSST4UA0pBSVr6slUGRzwe1b8Mu/Xz2B/LYbos+Ku3HywfQb/opqI7w5l3nl1RBv6+pU55ThtO+1sAxX+hN2off2kHNU1Gv/pzT7bS/9kf+Wzqkmwn1XYKKsGuDkbGcT+STTSbPFiq4DQAiuCV6ylP8ttWvur+zo7vUf0NTsR46akEXHVMi1rTwpohTSTG283hp+OjPgVDx4aC9rDLXM1qthA/lq0N9jsTwPf6hLYMcdTpBAAKUs19RXAKmbpWDaB/Aggcs+uy/EselSkbEi98usUA4rSpopirbIEQBylZZo8geWBd0ChlV2AI/s8ALoJr+gACn2KzgBa5HY5uvRq5n6znKh2KfYgfbTy5s5S0iR6jiZM2+t9Bf+SDQEouLni7/L/Ogoxr5LnsxeVbKuTUpw+e9DV9hz0zxYCV38Uee64pj+jj+Cv2hXzlrV3HyMiMeVowch7ykiXXF/xhnqQwh18r66EMpSChtzo2zvFk0GsMmcQ8xJdJA/J1/3v41gGwujxCdyLnWDn+TEVqcittZ1v2jYEhaK/Of/PXf3Oxf4/76nX6vTnFeuqAaPN22gHzuoxwhnyP6zE+D7mu2kv3FLmSPNgVAR0Vuvx4yDKwYRAvPhO7xhD0n/BI9w/hVvPdmafyBWpno5EmGul+ffINRsfj8EEuviScSoEAACAASURBVDiNeMMr9RBkuynE7njCfem7Dzje0R0/Icd5/DGCXPhIs3RHEB/KPxtXmr+JA8wj6M947iwMvzynTCl2pRaYz246XzylLDNFr+tK0DaFxfaq+FLCjTl8Lbbc1wF6+kvXGAP9qr6zzpUPsUS6wm6pckPsTEMf/GIwRl/z7HV2Jutmt9acX7vMQWVg3kgjU1nqUJDy1GcA4TZgAtFqhAcSup62+uEC6P01K9MMe14JiFUTKTCp1mGy0res0pCG1I157DWNvEAOw4UbXHcIFWyTbMqlnAadcej9ioQHX+HxoE8QR4N22nNM67RpFlbXCdqemDwcPhvdZhhlkCoQFr8SIDLoRBkrA/2xOua/mxOy9+eghPc///cef5DXVvo/+yOfSX0WYJJhdidfQTxNfwAZIzfGsClj7449naOCSJOXn8ExVce/e7jsyGqzfyeAP/tznY5eq2JI8Tue61oRMtdfNP4V0N8AoWRV2haO2r/mACJnZe/7Z8mRSaW7DVRQnzXOnXS3W3VL/Uk9op6Ev2mkcbd5XC2ic44B5DBojt5fggpONCNVqNmeB8cp4FiKVTgnH7X/l5WapoPZs6Nu4xLHQqirdtlBf8qEz3VA7Z89CvQnn3gOLFf4V/2QykNmHiv5r0l0+NPaqanJmg+iQJvxxp1ZizCUb45UAI9AKHXYmqpqt/QpaEegr+tiV6S0Oyr+MCHQg0MAzLdnO6FmDR4+4aWNjTEvQFDp4cCPUCT/8m8roF9WU70NIMp1rAY4T0ai3VW96TG9+8EAkSETfXX1FEDLSWGYdYsdBfu9Ce1GuLjoA9h2gP7f6NJZ+3MH/cPiAFc1h9HhF03AdcByjrWP7VCyapJdN2kKVSIuaHokHopvuWAlv+Ts4qeDby1OC/y5SrSz0RkzdV7B1XgDBzINVDHN20xfV8Ib04KKq3o2eND8pfo2P+u+1qnOVDB7XAUmlP7lZxOsFcdWQaADc/kFTpq12CrVTZtxEhRPOMAJ9NfOaOA32V/oec2yQ04sHqNdk6Ao8ZTi5Ua3dAuzxTgazxTv3JTa+c8mk5i8N5lPPDTQn9jUYwz+E+iPlD6+LDBVdpjddGhSM0zvaeVLIHBFoaSrJDYdCttIOibBkAdiaW4bq2sHdI0BdA8B8lT+zDkbAu9XUttWyDD5QaPxDK2l8af4FILtK5IUd0ETV8zwqjl7nUC/8U4lUauGezm+Vc6Of3mUQ84AEhoVLzYnMRpjVzpCBeqE+ignVTQ4n73NEGynpyvxuOLthKzOYqW0RitZv+6Kae9p1jmPfZRJAwYGiOMaarqsJstO66/+vcev9Fs+/2cm0P8o+dT46eiag13Ly8H3ljYn4PVgyh6le/jddfnfBPSz2QDEYSMhIcqTfYVNxzMp9yb7cMSD1iV7ZpAQKjkLsTkwNwwCPOqsHHflMZdzLfC6TjlmdaHkGSCGmFducBBtlk/sILwBm/5wH1X5s2Yz1PMO5hQoNEaXqZ+tsNrUq6B/Iz5vrI8hzUKPkx8ZRNF+mcfYZFY6XL43J6cCM2aL4Yzjy3TH/Wtsn8tzaDx9XCOwKHrTlgX66YOkm6m86pD6W37M/EuzJTyXvl7ZSB4nSPJGeuosXRP8Zt2Wz2WDPOYTZE7xMFhEX6UhM2ZUT/Ll3kJjjHzgaIPd9mycyumXLHqfa/WHvjXolW8YnNU0MWjCVjRkHI5YGOAp9b/cSrZDjS+doVClL6Y/Twr6dTlXiIogW8AsfR/PDbhvC4zQdXktX7qsXKfjqVXMQ7+ach11ZvCDDuSYaoWW7LNMkdtAX5I2+uKgmynFwhtSNvHA9Vx0lL93nciBjCORvYuLK+Oc+JHt0/UMdEpF/DvGaSxqC6TxrrQgsJgyN2azC0BdE2P143bE8aZk2F+O0Qcz+rvcgfSPYiLicnCd6VtrQZ/dD2X3ruhLYVR9d+AduEdn+zh2YkRRoXL4A0ZKu2tKsE4pOZHVjlrcgVT+Ykzv6b6DqwejWY89zKDfBj8D0IGx7fUEFzHmVQDnhkija0GH8mLukkBD9DqDfjUdgLTlQlJmXUguFN9CHQ2hmB+MjrbiKx3IEFCihYF2/1wzUfShnCnzMUF4/uvOZjao0TxXpS3ez+C7G2rXypJtCaCD1A7kJaAAVsWldP+Ul9rXE48H/UFtD8Zyye5B3REI+DVnao5pYsgwAaOA7JGVg7MdOLe+/22DfulHKEQ4/ei6ON+B6oytVh0qQUjqYEaYWMnhr3ZxVN7QtwEgkZxm+/TfWSFE/JdD1Oo2hcJhcc3WiQ/7CEc7wpZVXaaGPAL0Bwgeg+MI+ic7bEG8GWiqvIcQxV4+6z4jSE883OWgeJEhMf2ifEF80v2etus1UZP45TNcB6iDfQUpxhvkDgsOnhHIda54Ofi7Rraz/529RASwgold/mNsVLBkC3K8GgT/7K6LAM5ljP9lBTL/jHXhjWSNO15iOOchRIKbdTIXP/pYhlW8His6AC4zy6CeEwtrrNmM/0pF8PrfmdMtHRv1MDlIvcmYQG0INq3q7gDQ24BC52aA1fysfJanPgQIqa8+UIGUqW/yRfZjIEULTRH0KgbMOrM6lvBDjwJ8pSaMhw5yqkxxmJHSfPxp12vlJIuGgFT2MS2Qvk+79k+a099BvyrCrIt1Pi4d4HUiRsnOvKk416SR4hCHiGOG2Dnrk/RFvOXZF+pRgdciaY7zYSec0JGGvAW9TkSHhjreCZpLe+TlCLSlk2088W6lZq3qYPdA9CH0r3kBqkBvm3QHBAqfNt7p0VN7SFfThxzLUBK2jav7ylkuc8At5ztMuuST3Op61oZ8mOv2llaVj/6dap34pUUJZ0nrv2PJ8KFNKvL5LqvwsbNW1oJqCdTPU9l/DfS7/dtKvxubO5JSRG/E7LBreYKNUfUliket8g1vNIpHYFmOsk8oKng2Q7E2fKtcgoge+hg6Yx/CkLcY/QJfDDkBYIq6R5XjjEBdbXSnrq0bOcP+rHjpWy3+Hw9ikg9aQQyRhinnqhNJm40+Jge1Zxe0NPnx5xXgGVbCVsdgIQ66I3BZz31UmtKKBsgZO01hvAK0JRP26/49PEEEgpB7HNw1/24PVMDT+06ThmnPtaCq25zv262geG4LLpezn+viODoCc4q67XcU/ROl92y00v9obF2Bb6PALn72QLoOwGUYabpoLPcDR65ZOMRju1ZaRaMdj/ISLwRcW8Ax8KUDpP2CNDUgEbJd7UyFviq4UZPWHCKqZghw0xfowFNTz9Rhdpr+p6+SNNtVUKXD7NrddcgMbKjI4Aof/fokQACJuuaTHbd7AaX4fQAxtGxrQxUnwkHLX4RNpNPW352WOiTW7TxtsPmFwEbyEqP9zj6g8zp8YwXsGGMAjAHADv5BcizZzHqkgJZ1tDtfPK5UrW3vSRfNNDuuykK0+TXGJH/aJ6AxpvJ5db5ilHynORcsfPgR4NIbRjhxMCQfXMCKvfHitIrJZUPFY0KY7p/yhTlcF/87Bul+wOmPwOI0G6/7Ab3kQYtj8U55G8lZi1beftqyWLEaD+TDG5eoM7MnG+1w5oV01u9C4Jf0Vbqj9I41wKOiNeO31PSLXr3nC7Narvyu9J4ElumbJD9aRNoWdZ8trY+U0tccUeu32iu/WBP14muIVuMRoJvln/5rRGTxHgXpXoElqBOL5WVdpetzMYI4rBr+uMq3BlE691bjr52HwozGh1Gv9RctblhbDj55Fsls1WK0Y0/67Z7+UvgvaPIFWhXyiaHEAhOIjrKUo+/IxSHm5Luuydc1cL+iKA0bDQsvRj/xW+5SoV/HGqBNWMm++xlCCdVobGezBiuZ/EP45xiHQL/HjCZT/6zpgHiXQ/K+QyeEAbIgimLHN95EnX6qTTGGnYtPLtJwOhrMALh6sGfg3NAK1/jjGfjnu3JaaYiTV8szulL7+D4GgnJuurSrgnoEPg+koeJpgGGEZaT+KYHqyAP25lxkQHa6Y3tO7QgIJK9JaXCWNJKOcUWkjY3DlwNXyVN7P8DCeqcStJMWJ2gj6cQHKeuUaxl0X2HjiOOdDDDtWfEwO1SUiRdCHqqTH9tzvtfSgvHg0ER2CDkCdPwfxYjfLCizbXcic1lPS/Xhwd5+O6c18Pmfe3xOv0C/+JTS2YCnPZAnbyf2D/pKpaELWyuoAmzm5KmzUYGvQJZNorgiE0o4NqX7CRLUaHLgahS6FJ6V781YJdtDC3ImTV+GQNY612vpP4hlOnXhwEaCZVv6s/RteEqezP1FfBVoG8fTDzl6G2aC5EEGnKZn8lG1okKP0QTsE1f/F3X5FXjKESjuND8jYOwRLZgx+Fb6PheFSs6ArvARWg2U/evdmXelYQr46QNnBV2nm2qOTB2A8KRnw2RIY7NgH6E9Jtw2JvGW/q8kRs0PM177FeohC6mxRuDtSqvXV/nhTQRTpSjx3VSfoD8nEaF8ZReUbcq4xT/pgHsm0lgAJga0Tr/n2CPNTfBgPp6LIcZHgf7ujzuzSveaCQ9BoNkG0zxSJzqoYFxT26syGYXUvb+LWBVpiB3Sd3kfJUPnSeo+o+TgexqIlsHilS/+f08G+j+Hkp3qr/xi6Ms4uXapDrTFX1aVsQP3VB7/IQ0lXCjjXITohgA45mq5+l3Xny8gdCFLl6q70P/mfHNxw855kL/CChqXFg89jZD8SFzC0STm8T5Dt4W2aDYTZat/nUG9A3mjibbSU5iS5/g8U2eI7au4TPi9mEiMNh62ybRe0iwZzTEjCXe0vM6fBDUxYht71cGX/sTily6GDYyhL/mr1jQ/6viSgVDuqAlaMvU/pQ7Il0gO0WR3f7nwR7qll5sc9JvjJuM1M8sASPK6E8nBTE5t4PsGDttVYRq9nHUH/x3s+UAngYRK1aHMsVIEwaCLqpkUf6xT3K5xLmgdEtGhz1zBWldGy0uRdeWvW8/iUjMFn2hb9VIlkDQ+tJ1lpKTQAsO67ZgpR+MqXrSfs3KrVEOgFkEntt+oBivBc1X5uoE259pkX6EjgKX4H/IsP9P5HayN6C73LvmLfucXuB9bUCzvtzkOsOn9DEYaUss3z7KUk77NOiadXafH+uzzT1Sn30p24iDvSn+DiYfmTc+sdeRl/mG0CfrNIVCCa2xJq6MC/bp1c1g1pnMWZf37li22HamDoiHEUCH7vy5dI6oBo9m36pCd2ZACqIAqGSBZrAbJVWA3AKJ1qG/iyTpd1msJMGycER6iQ/zPV20aoIlAKH4Hwzc9KIiS0t0AyNnn0kVVTBh1rcBFyDm+pONOmwoV9MDjMVx+Kl4wqpSX3YO8ZDfvVnbrywldU4Z1CznBgDqPpMdTh+mPKxAG88qXB7h3HuuyIBDvoN8mqs2WC3SRJ6lj5VhqIkrONR6NsYL8WgPSguHyRPzezlelvflHPpKkMwM32xh0necS4qPKv/b4RMYNsa09E2wmUBt8NnWPq3zpRw280Z/Kzw+TROuROtP77C7EabTY42edNvvFm/Y3jpgTJ8kiuLvOFKUTs5+yduT1lV6Skxfqr2LkbAeaLGmUiUf4oH0ruzbQ/0Uv2/m4r7/y1z6XRhexPVZpQ1+Voth3zpmWJvlN+rTOl61TOafXYrUBXPrXjM8rYyLPXW8G1Jd21f9cvlo6FO/bmzFGfNeOOXeIVECA5l3tetGASHUMrtT5htRR8iJhptpe64TD1Oys5Lov2U/l8a/iQlmh6WhcGhmUUbnCnM2rGx5hrCtbIt/XZEOI/rQbxq5g3qp/EVdDh9sKesOGJt/wyQ2XTUYjmfQuIu5UUI0+GH8YqyTT5GNrV2PINqWvHuMqHakPLUF/KLFbpGJ+KlAXehovFUuEdKOehZxOeaYsCRwD4gZaQouYUIeCYvGKijDOgKRAQYKMPZirShJSKBdtWM40QWlWGhqXiifjrkBvjCTUYG6VZsd9BNZ3bK9Fe70d8SFrLifgUHDlqpnqIZNe9ZPKOigzIXgDPDkQSlyG3+XQlTG8SrQzTkaGHhPop3HpvTSyOkxtwSHXA5ssU78oNe93uq1Y+hXkTwrspJJOMV6OLdFhEPYrP//4lX67nMtKdg5auM7peTApEK8ZejxawGPdREABpWw7pz2ldB6wXHnLZgkHAngw7BZuCg4y0MlBZXDgrkjIKgWsFiXYcLppQ87wgCB8L/U3NDljVIJqmlDRQvoZELs+JWhJgBm8SxL916C327WTyCFQpYdxmG3XxLi0h642XnH2tTx613cFppDf7AuHYM5xFiCKbd8KWKPkYxWXmuHf2aHY3YKdPaqV/l6MIMSwWpeZXHOaN5oM94nZrJMr77SgU2xugYsCyM8UfEC4booNYvDP5zqV1z+3p1Z7gBbvO82hoNQ42Yb+uOa7673cudtQpRlID2aAsRqc2SP7S6tuvlXqPi9oDTydgEaB0bDX8Gnhw3xyr4N6vkhSfJcu5MSr2x9jUY9ZoXA2AQj7HScJYk63Cuplmd0KZ2X1spUZ1KTd0E9PuGiIqQL+9j3LK6eChJZ+8de/6P8e9/W5v2Er/fGlSn3SF2tbK7VlI9F7el7TD/ruinuldWP/5XTTHwp80kY7Ohk9ZfFYfk0TkzCrkEf4bfqIRkbaLn1I0Fo7baV35Tc1STPd0AWNLajQx65yOCcUbnfibShHRTj9xGeorh30h09XzFrtR5WmspgBfWHiqWYDEZ84OZiaEjSI93gugTLVe7McFQ/H7Iuwu1w4ws+aQNsdK9pFj7aksBn4yrdLjl573B6t+KzJbiz4lI3XT0XpgK8kC74Wkhix8Cro90fqqzut1K2mePPfRjTUFXgMkvacAER3NqsiXxHDLMoAV8qjIsF+DbUc3TCeYr4uInKj9ymnW0qIKh3t4yhqz+P1fmg0D7xwdSYPVxq9beKhKh3my2O2bQBhzNdXuUkRKEfgvBsuQemr/KKNqUYcm065rwXslO06MNovbwmAQbfsvFZfUnU6Jxq0eCqHGe2zF1dQtpUrE6MOil/er0pvEsTak9LZkFv/S7WtfELREo5HfH64/PLP//Jjhe2g/48T9EdkW/MOAyXBwHg1tyZKYRsrAEvuMuMGOeVyCQcSk3MFZTekeMv/VDs9XSZyar4SwWmuPy05NtCfgYUP6GBV2oX3I9k1mvz5Tm88FYFf9AaZqr4TultBLHPDaYN9sind0eKEM97sxR29sYRhwR1CtBnOtMMHukDpW3NYYVN4XrtuaaNR1zH6n3TLia82bX0wclWjRGw8bdvm3Gr2/M4QXwIK0u98arJU6GzczkPWvpVM/Zcv6Dtw6+w35DD6ZCnvdwT6U9fkw+VTOTbKrrctCWg3Q7Ir0F9VfPK90Bw+ms7Lfx/AzxR0OlCbx9ffo7rmRVj9XJaPLOPB/9/etW3bVhXXBRyQCHJTAwIKCPoPmtaSjxJ9SIu+JN6j/lNs0S+Q1lAuXkAuQuAcRbkcPJlVvfeqXmPOtdmaJ3PcJJ6915pzXKp69epjzDHGJI520dq5pFRP8R05gA1Qjis55DHcjax+9bHSk0dv3IK1R9k026CnpZJD+DNKJRDdx3gGsbWG+3fUhOgzeIkDsWUA1e1Xx3RnFle49lgBTc7jV3typqnMca5YT5/EYJExzWYrrE8//a+fnn7y448W/V/7eot+HeXMcCuRhtnt5ueyycK9alv33HDAiBc/K8uN/XcUnGa5gSxJtLxXA2LlZRsgirsr5c0CyYH9BL1iifHScaIYC9HPd0BoUCa+8DRn3fW2quug3SR15qTsCOLWyom16h6fpQGWeBYucHoPBf1WjvhV2R88iP8fudJiEFhUjpwTJMojfm/gryZYkGSYB7Z9NdtTDMWU6k3Rz6WX2e4VGpEPXcRrdYNx+bonQBrjSGkox2kA5hNRDQd6iX7BRt74scTFP+uetd1rwccVCUgovmYvmh2RqJWw+bkckgFp66KEAyVGFx0KDpzjj9amQ+y/owBTu+MWF0K1djbMwhUBRyBSv7ItIiXBjeIg25ANxIaTPnUBSaUe08sHBEQNSLZy6/XltSEklUwBHBhPlQMzaRZAIsaQl4GlzT2LgKky3Vj2+6Hoz/aCKAWksqv5tEBW+sBRxW8pzrIL/Dqbrsd6Aqat0z+PPRWA5BitC9HfPoftAU4QwaVE/z9T9Kcd0aBVvK2C6y8R/ShR4U0BzbPZG4NxTZ+KghkCUR/XlY9laYg/kKaWXWwV8eVlwotEoVze4t/EouqqEcUBWNh8PSL2EaHKLMFKH9TMFXufkObei84c6Ns4mo15RaSrde4eBzoRpJbVlYCvhmKwDijXYEHCWj2U4F+Tvv8ddWTsaskd/amElEsp8kkVGMzxKD7RrL9w6WiASNPTSWG4y3E8CtxRx9H52WO2OWmjuRo0opQOu4yfpFrWq2BdLxIn+QDLj8mM+mqm347uFJN4ckSDDsDWHyluKum7sF7uhU3Y3+2Ny5nMbUN1xYCWEibOyLkLr6HeuICcY81slptZdC8GyltZTtsWfNBtQz5pzPE9JDrBvpaqQBxJFPh6aSyjNN8awHU98rXWKKM9EHNc2nlg2yMuHvlI+b5cZtap71RXczZyqGHTzByi/6eXmOlP0S88Rh6tDdlzQ76jKX83n8oPdQ1osS5Jey8x0ML6/KEbK6gLx8RZ+oICOW1M3BZ+9e4PyIL8yXzHgRaWfGI2mdkaXXMtxkbA7ypnXlGwVv28J+oSnzFKGFtoUEqj0kdsvwxn7e33JC28Q2xo4qR4Wk/8B64mF64cBxrRcvYW/dXTEcLQNdEH5asOlbl0Rlo2RD9ybW9YF3lWPqUhNelqbjNNN/niiPmqb9Qv6QfZIm+YZeSfW39K9NcswEq0AoMhs0dEJKpzDEYDd6JvkeWg0/daEzscpeSytZjbPJGgBc4AVfAt1yeqn7W2OYTkQnB7USaoGqnLyjQeCHSu81MfAGgaOA3bgZcg46N7zCQJaCDllGFJ1GhD72434meRvQvcZABFWNkjAzv6bL4RkDkYqCcQHcVFAYO4y8ZyPgrKBEAGKeCa6Fegyz7dnmqUDJQ9E8mBkGoXXUPWEu8K5AXWhtIGrpOJ2u+CK+vd2v+Db19ipn8T/f/0L/9UO/IxQGxf+a77bgyIL7GALIjfkyyPe1DfJYE03iWOcbhsAD+rx//kv1P0o16UIcEvMdAzXiI32Yx+hrE6yQjYEkyZ+M3kagfxpwRikM/+6nPFDbmIZvHkjhhxxVnrmFVtNIE4TbKNvTCyL22db3jMNjUXOMeUwNKgWjC1cxI8mfcABT6EX+WLrQ3crNpNZJ8ivuNEqThhirZN95lvZE9f7uMiQByQM7u1t6Xx13hSrAp3M22MdpsLh5YjYKvvXoTx8i65CJfRGbd5WIt4hXjZKkjRH+2fot/jpOxr7Tz6Fe1k0neRbxjWfUP071766AZhiHHiAViDbcVr+BcJF1d3Gu/wmHG+pkyVqQFLiSSznzZDgzELpNjomINnYKKEGxpZgxtxto7xA3y6rbXpFiUxVjnza33Oni+i/0jwq3Q01bi/fGPWSfpqLlUdHe/GNcRQlHhZ0f/Vb3wtdUJWHTbNybxzgh/+Tx8Rp80dvX9PLA6vd1/2vA5u1hVHQlSIq1g3nBWmHUKyaVzHo79xCAZKGnaj/vGQuCj3VN/P5Cb4BvU0N5GHFcf1PUxYA/EJCliOEySa8C18E7ulH/m0VFDSMl/nPMVN5RRrqzBYp0WZZqkyaL/WLDLpjKtsa0zA6ClUQoV4Sg4Cn4EOYK/mB1puxIHlPXGYQLHzu+zeWQm/dZ7JuvPP1h7xe/r9meee6d1GqiTb6ZDuL7x+OWMN+F1CJYHABpP8rMpMhrfffvvpoU8/tD0iv+305ltvnq7+/mo/fuWm1vmypSC6MGjsmNba0Mgl8SGCYJ3ZONcGEXr+m7cau6RNlqUz7A+cy36pe1qmwsBQYvDZNBf7+D2OBPSlMnSYKcZwy16wMOCMmEXlnaDQ/popJRALV9V8I94KVuBpktUUihhYzZ81sfVApPUd7AIJm4I1QBn1anZbWJY/UiAYhhynzmoMwiyVpDcauGAx2vGDb19iTf8m+r/0z1+CPTjTUMdWEn+ok3iJ/pzB/EXEW98diP4cGI61/E2/YRr5GN4QWTWmoz0gWGXBxXF5W5CGJeq6JO6h4MEvTfyZgCS6hQbUK3uI/PuUiDAW/Fmhg2zrbDT4qAQ2r4j+zPdpsDQRODexxdM/4aFxX/IGJM6nQSOJF8aI0uxM9xvWZ2Lb6vwo0S/hrh7qaV/xo7Vb3O3RlS2meXt/C14QUwOYlhhT9JnNGjXt6oGEhADiE4azb40vRkJ3R0qwxr9ah85C8CQTvsd/zWGK18NZusr4DZGLcor3Z7Vhfef2bjg2JjOVsJ0LqSU9CR9QlLxv4Snzh2MP5iL+oY7AbwNfkEF19F7mtu5ZHhkYvt9tdKQ4I9cV15YIpEWUq/w4Unal9lvs+r2y/UAO42z/WbZ7Ef2dOi33pCWRY8ZTju1vCbugjcuK/q9toj/Dlk/ZwoR9AhaMeZRX9TmWkjQfohvwyzH+2v/qhzNa+p0db63VNoWWqeMJ2TbYoyZLEDSk6j7RKdus/wyT6MuBT+yj8kW1bdqlYmgthxjzzawpMm2PkfRUaSAYgXYApus4zPJ9V9SimkFKHs7IZM4omzI3eRorq3B5cGUoS3XycbQj/UU7EJmVF3eiP0PXRL8G3zyQJZtD46ON0k9oO74L3/YTocET5OLiYO7tQXy0/NRphdIkyv+ZR2Svnz33sxtnR+kJ6vnjwP2/iP4suXUBAmhzxpOPPXm6/crtVekLv3nx9O57fzrdemU7ZUCNJtDBfSJjJLze2AYQ4dF+dPj4keYasEP4Z5TgCvhrCl0l6bxCwVeeUr0MPyZAd2QkaVG+ZmrqiMlUEeR2A14HLsoH4KfoR0vx4/6q3dza79AcxmsZPNGXqpwFl9qvBgAAIABJREFUEVwqeU3IILYFKyvLVS0oBaTJvRdQAPlfC1V0JImu/Izwg1NU3+KX2QyW6dc34arW+Pcyov9Lm+j/MkX/xB+Xz6ToZd8Srx+dHJfm5p9KJkXw5QY+tg0T6IQjxyXB2vElQZyMClGYZHyBzcB23fYxyGp0KZlV+5mE/B0LKAllQay3eKq4Imm1/DPXljWML6L9MH7jn5jIvjnwo+pAWcT/sn45L4v2UCxpg99FyVh99QFTeVhxWIkMV4tFxTWyfeI6+94zjnWNVD3hjpQwBUbtAQLR2ckRvYdHyeSIyRWeA6Hpo7b/oei3uPaE2zjuEscAlL4IDGg5VVTnexMadmzxQfysueNYdO2javVDXlHY5rfrniIlVeYaHJPMnGBVKKGW5XhNX7K3duXPEi3CC/9NgcdQTAyDL4X7wm/NrgaW2QLmK2WAEsrZn34pluKo4hNGUQPmhvH6rv27x9WB3R1gnUyrnsxfWSdymX6Q7sEb/i/SJhLATy65vOer39hO78H6PvKRPUFVpdI7jMnOMWwDbSqBCRwe87uWwuYlZ67z/WQu/DOmbAJJOXDmR9rA8mYt2VKdNCRNRS6a/gHVK+DFzx0Xlee3fupp6VFB0iC1coG8OnWCOVfeZ87olKOFq+33sqH6Iy0g0zM2a8LD+8N7BpbSZ41cIKlQV1jDJ4XMivv4tDh8WXZWT9Nv8GjwOKQFHShhv4+Q2YL+nvYa1BEtjYDZSs3JLOQ25fXM8fyv4ykDDD9hKxf9mmHAdzBDg3HXlBqp/iUz/d7h2ljJZHDb6bbTF5/44rDJS6++dLr6h2unW2LdZTmwk2UnzN7EBxwFOcMw6su5tYwQCuivkljNRPpmLta/ioL4WE8ZujaAVifv4FgpwoiiII+hYoaVo3azWwR0tk2blUk0Air6S6G+R1R9okd+srsTtgYutZTEiZCJTwKi/GAipPFiOCnMLsEegUCwks7TV4k34h+5AcGisPNN0lVL5ScQ8C4JHXCy49Xt/YPvfPRMf4r+f4mZfto7hRsGSznLsT2hqpihyDwUGxf4SV+tM6g+46UkDpHU6zdHfhUZarPsh5wl6mzWQtz8jUCwNc/1XWuk6qOSnvzAp2tqFyhqT/YYCDS/9Cbc7TMts9Ft2RaIds2ApWAOLjOB3bM8ijMJfsVixyDHCHb2vSU+Ext5nSuRwGVIr8MXrnR8L10ub+NIX/aRZWiyAk/7moskyDS4y/gwngJf5YeJxzrlQsc8akbLNto3ttjWg4ZWLGfZlnwPMNuiH5jBLRRD5jfhtXAb13FttU6+qMxkMd0zYMlyJbI8btfJpx2Hnos1YYcY1vNGbPxGdXj60/lGa3Z36hRBM2s6zOWVBOpqYX89YCExHpyv5Q+QI8Q8j1S06IojZsv+bIk4BHFCqNgAWP3sSQDL+9uveIpwtHekRcxF/LbPC4OhspXidbQVePOf7LWwTBjEtfF5nNxzmTX9sbwnPSROTCxpkNG2ESf5IKkVIdomzlEzjzbQS7QrFlZRn20Zs7qz360n0iTkacV/dqJ+lPXyX8YrykdeAjIXbBY+yG+so7iuOK/bpTe7Vo41AQL9wRdpxTBe+3xqv88SGuTVKoL41MAlkZB47T7VRnvLa7nx3CazxmBpgAjLcXSq3RonY/Bvg0zZbvCcymXuVUwip8R/WG6H9wtwElC4jlytp8lLXoli/bARiPb2W2KIy4lA+ZzMCtGftbYG9H2p1Vzi4ZZnnn9mzvTTCx2sJAEzYOdia5QBYA1aCMrpdP8rE10a48bpcw9/7nT3x+/Kr+Nx/PO/eeF0/c/XYTwCumAcNlBHbF28jA9VkO7tGf80fi/T6WZ3AyUmSpBXEkJZHUAijRYG6QyyRI0GLRDdAfWyMK3/QvH4SdSn+sh/NCM4Bci+zWtwy3sa6YpAxtF+DNi2JZjVAw5PICYZs5HlypXghde9vbS8ZFtuEeTNgdkgE4rpCjoNaoYv2lYlNMz+R8314F2F62VE/3kU/21/89V/1ekW7WPZZx18dE/t2kCMdBnFiZKRfFjYL4AT4/y7klSSrn1H8RX8kEfK6ZFpkiIqdv5szdDyFTpUgkshFgVj0OY/FbeMZFQBrhsxzc91r5e/S7KswicMelBrPGZEma1nclQfjyIQon85+lLOiK8YuyuTHwmBGcPTv+intcAbc+CAbFZyHzd/5sBe7E2rRbu1H0t9J/dNDHRrXdhkwl2S4xqJ6zUq1wcgxYu0edyTgwDixp/I1AEAVZH1Sfw0TGX9plAoBOb1wl8xYNu5yjNjhwgHMIhdzV4bxtm2Fv2n07f//duraW6av5/++tNpZ8mimJFNr5jwNzcQ6Ui+cwziEycV+buBis/0K272g9EedKzXuGCvHC5dIU3DhoknehDST3SFrsRBw9AwR94esYwBSYZhiVX87nujig+Ym3NwGBbWhBiVEuJtgZp4rXDa32cz2dzsGwvQpK2ipRhBZWviIyd8l/pyYuxY+8HZiL3RZxrvnICOr7Xkrv3FyT/us9FLupILx5PmmbMKSfJp/it9TQzK7/KL5Vkhm4smdzktu8JBZq7p79FdO2cn+tWIctJWjU7XGXmAf6xOXnwQf/qxlHnE5pacrtx25XTfPfdua/qvbOv53z598OH1XL8cbdSsizqW/BxA41pWr8JnONKT9rg8Xp6T3aGjlRRgmIOG0vhj0GFA1z1Kcu5AT1BryWg7REyhVHZTO3TSAPvaCW42VAMVjLjxXbZHQWuVS2zoBSWZPCigFOy4n4FyOGPdIsgj2kXDKvpdPOoRcx7ht3V/vFAsGm6PqdSnEkwiP7OVi/5s+zJblN0PolkEgvvn76JfXkds6KcHmofBgcs4w59xWqeguIiB7XcxYB+AODGDmX6B4sq/MbMejzH3bzt0QZ6oLQo64CKJ72gLOSB5JIQ/v/OXHmUJAVFuIuvZIuJpiN0zuItLM0DZ2ezWJMikKA4sZBKfVZT4V3vYLFxKM2GmX7Hcs7OoK+zSwzD3xfSSu55tPB5RlZ92Tq1usk5OesxBYMdii/40QjUAuR5tGDNe8XGdQIbjUOdkCLirhAYFRvaZ5c8BLc2odsYkRIgEUyqaIR5trY7Dsd0GtBlNn4ReuaL8bzFh+8DE5/AZ8JJXpo9VF30tmB9xnvHdd/7j5hX9X/m3r4TViv/7tC7my0WEIqY6bhzjx5MgwIx+jtZmKwZnvEjYNQYTM/QzaCr+bs4gujqed7Ta/Uzc1MAGdayxMtuTV3CZ9IwLXVcv0cSlKDNxFkcb4yPUybg84Ltqh9EiC6o2Ttz33syOIdXNfMGTwOZBL7MPGdeahLCOy9dHg5O8bNJ13Vn6ShzDPmuflmvcegkeO3CkNXvgppMGe72/UpbyayLD7S98pw8Ocq3qfeYXcyOvDwAksvegYIISobB8B/06i7qWIbEebdMLRpD0EpUVQEqWMcDIky/i0Qi7JAHnMy8uUJBnQfTJ9RQmSj4+a7fvo3v5jFg5HiE4lDBZf0jGCBj1AUW1qyrh0YHxDYjfhJElthLttplZZXj1aYcDh3pC0dcKuvUs57497urSXPAjqJsQ5j0gshgl42U9YSPbJA2uLQFTBLG02/NmiX4ldU/6us8CEzM4/f9xyQ+/+8MjqN8Un30tX1O/JJZVcJVgMm96aIR9I04Pjj4sPCzgQ3JUwlwzgIunbFyDavFKxL0GCUNr7Yinoyw1lv7fQJ9JLY8mRHvqyULE8iImR/GM9cEWW7vw5mNuUucNZ8aku4QsPtO/EqK1/LB4I4OIHKE3Q2JpRvu1hckq9I9Afo62VgYprk9jksNIDUqyGnDI/aD5ZS+DCZ0SXfrMYjg51UT/OlhCh4nlwbHIBbJT9bk4gzxEPOahAsSAxEwsd1kHGQVp75zh3NNE8jg5U4K+YiMvNPGIpmaTXWhq/gr9PErv6FnU499+95vfPXLzTfHZ0994mhN9lnOJVg6j0g5zAiGMSG8NUpl6AL7x60QdlQDbxkvOYaXmAw3OSXWK38IF68kq95m8To1BE/jTKPDJjSPHF4QZNxK1GeMssPArlClPQO7nf/HeI2i3ALFqir51rdJ6mNRL4w87rO3rY2Z7ICyfqY46vcp4ozUYB/MS/WwMsww4gwWVxdSk5buegFSkoRT0pfeX5tGdTGvQG2uv1g/MBvKB9mBm6+y/xVxj6dpSTevM7be3r7194x/u/IfT79/5/en1N1/PRvssyD133XO6+667T3fecWc5/fr166c//PEPp6vXrp6ux0w8SSlm6j9+58dP995779mRkeGwCOnqH66e3nn3j1n3P97/6Ty5Rz+vbW2Kmflsl62j9eUu50U/w7nVJ4U/rFXihIHodhrJ3b74qFGyxDtugZPPlaUgEsDWeyVIAKQW/Ro9FogsMdTousIdyQ/JowdVCdBzIUYcenJa0boOZFbBrxg+SkmAbeSrlUi41IJCrO0ySbYoBBoDlkZkd1IXC7AvQzwJ4yHEbLDxo+/+aI3Im+ZvF/3N0U1kZLSdYBrxAM43WprmY24sLMfF8fgz3Z3JdRKgwrbyjYSkx2MHEeINYXd+oB1NZDxhIywLQ6BmCYUJ7qHRMaC1yV54W9ABDM64chFRJ0KoyuV+oXzlGLU3uqrDDG7d9jjVhAiT6414B8BWPzbG8ihg9rVixETlRwp/c8cuVy2+auEvgZpGwmBnJC3ZH/JA3O199oHKEd8mXi4S/fRjT5LAVl7WmKCC48EjtA9wAGeChyCgcwavliPpHsNQ+RTeXAW/vu56EDMSBvG9n6mv68dAQ20VT64Do46EgbDvffN7C+Junj+f3jbyapKnBBDkGXDBvXuJk+X9QMrfR5N3isGyJLE3Bovp36gDjqsDBYbIFZZ4MCtzWw0oWK6A2hw9+aZwogtYBxSEsIwYBFe6EG1G8KaB1jAJUpysHE6+xEC066gV5lDz2bmaTXfYbQXu9hHy2rrVY5PYVvwgxhhrWcn2dz61lV/xIUwvPkLgrH5dy3Qf8u7sy3gLOnpmuUtxDwv46Vcu+FsTok368ScDIgXgRQeeUPSv4i373f4lZWW7HO+J763CrHET/6ffvv5bBsDpdNddd50e/vTDpytXrriLxu9x62tvvnZ66+pb+Hwr6d5P3Ht6+MGHz96zfvHB9Q9OL778yyK6Jx/9/Di95xe/fu70/gfvF2kn/drIUmS+CsRK7AkIG64xADVeSodFPHKTx9lZ+Yt6VIlBwrpBPsRMBeL5wo5EsoJVSayXA21tH5sB/TF3qWHrf7cvdYLJ/oJtiq80Mu5zcOlzimad63yR4EdAImnWbJ+S6ZY8tSZOSbXaxFMCMQhte608qa9K9OtSCXtmcwFfX1fSldjcCvq76FdemkSExNZJC7M+LmrwXcUUXW5uS7P7QB0b87iJT3hK8dV3ufg7FzFqm+NCm+fPJelonjbN5lF80fba9No4jaVnOxHAhvgEBJrN5RfW0M67bbu0g7CprFahig2jPqjP6ylMkKg9GLbv6mVXXQdeNKhtXZ2EEL5MeB5Ul2DroxiHU8UVxssgl8wHElqxfLNOmXDuif4eLM/JpG2xjF+ZvDmYUAzXoGjYvjHs9lu76vycEysrT6Eb7CoGqfVCRYLuiIN6kLFn9K4DcqGFo4sHAa3rlqSCKWYyEZS8f+1iXPv9b33/Ep7+/3nJV74ey3tgNtcMGSXxdDywqiWlFIzyXA5chYt66SEGB2cHk8R+hojiQS5NFY1N2hmNfDIqT6fETozzzaDpXIv7AhyjIrkn2oLlNfoBPFuoF26Z11E3btCERWkrB5QCUf8a1wdic/NpxmtwEPhKSw0v0lMSpFE/Xmhox1Uu/JStlDaJX+uAlhkHveme5+QvcM4I44RBNhcjmpqccKnYdmTfEhfUTYp9a6dzc6bAmCAIW9TqCxiQDMy9Vu3D1EAHpzbVcirtfaQfsgkoDH6u38Er8RP31olCwvVO9G8333P3PSncj2ZZFhvmn7/7n9+d3njrjRxh3butx//MP37m6LLDz3796m9Of9xm+WWNFP3bWf36SdH//vuZRObZ3rjCg87J3QcBExZ5EzRMegbfxttydazfpRuvCwkEaKPaccCAJpGXmE7/nP05J/r7Bo40Kdlr9oKJkym+Lw9CkPCOrhZgAGTENtBTgcUgqJlEIw5gHAlVZxefFf2+QVlExjc6ZsXb/4tM8WcAlz2wNdYZlGYxF3hHCZfAKIHjWFAxLvr12Q+/c3Mv73GRIGE/8cQEQYOtMEZy5JGCekukrhUxMWZVl3xZuEp40atFrPPUnYr7TF6deFVWiX4l6mUgEbjOKOXJD4gh29zPpAaMdnL3hDCSpOJlieqBWeJbZcC+ij3eyHLEcxdNbmTMMYbqX4RmDWiQhJWwmKzSvEw73sDR9uMvDoW/CYEjUhM/5YIp9rnsz7b0mdJLCSCnQZcqjyyEUD9DqIrxuOZwYMH6ffAA+HH4KkFkeM+2+1MUF/4loECpPQPZkeLCoI5AlB8HyzUmJKSynxwMwYczAgcvDhfij7+L/hb9wk36U++M4Au7LDPCCZv5egMrZqPcFzX9XfDl4NTg7AP2CpksWrE4B3zAZIu39m0kTXMuhR50UIh++26JH98wn/oneY91MK93kyUUFhzXfXo95DwRxycbUlUs4n2J8PrTxe6xPNLyTbQX6YSLHVERuq7UIRGcMTM5wgdZ4pP6d4nBMXnM2BsTmd7Hajj0kXCk92jEhEH8lwOlaK/5UZysAYJ4qHMZX01re1PTeAHHSAWu8YidslSmishjfMP2hx9+eONP2zn4135/7fT2tnH2Y7d/7PTEZ58Ygv/admTmm2+/eXr33XdPd9xxx+m+T9x3euC+B+qaaPCvXv7V6b333jvFUqEQ/vpxp8d3H7vjY/Xd29uLt15545Umx61xT2yi/w4T/c/9+vnTB9tMf44KifwajLCzCEB2TCJgIUSNKmuUnyNL8GZ8FycFpfA/OMv7HFD1OcrEX55cEoMJxo9KshbcbLcTOABg4Vh9xcg+AcZ+V5v4C77jqBcRrpDZagobQDQNf40yObBiu1wsZ3FjlmLqNV9fiPvw6DIJkMdNqVsl+BksvmQLSXj2v9pr/RxGyljAXUXQJEFd5wIiuneZc/o/Cgt/q9/36T2JNnSjFPnSK5Ksf1pCSXFaQkbFUXwiKDj7lQVlMcUTW50ZgypHGGMAaGZfcTZOwKLQirtz8MHYi7jWj+67sR1fCuGOf1W/C0UkFuKfRyc6EPPaIO4k3l7/3WU5ZiFNFWuy1xAMijve5qJxfUmSsO1v7pW7btnOiIY4DXJLgith7PWfw+o42Wu5qOrtwO0rdgleM+dcsqBktDWpXqamhBQtrEEeMREYWHl8reNYIaBNtKewpDwBt+LGVeAPTJNBPIfFXavoXyfHookrf6tccXXmne3CTOXSV2tfov35JMqOQqxBRjNimUT3ZwMI3q7476IfYTp+JPrrNKTIipoxZ76MG46WXIE/Zv6E3ZvfpuiFXMW7HvQiqriWm1SNpzoWkMfgWopGahQ8oUggMd57pnxmzBZ9x7m++bEFbXNf1pyCF5ziR5+jR8jtwdu33Xpl2M95dZ18G3FF0aqlVRUKEtoUy2Fy+GKrs46Hjv2eH+YkZC2Pke8YO3VyDcyF+1NXNP+vwl8DfPVfwMEgkSe5oSTkDx6nmXgJXxJrIfrjqF8/1v0yoj/6GbmraFxaq+KcHBf9rqelyKmumZLPww7aj/Tz53++5b9+U+WjDz16+sTdn6jAeOvaW6dXXn8FHShy2mb0757LeN754zunl155aQRUkdp2c4Dhyc/Fi7ewXCj2BTz/8gvDOFH85z8bov+OKue5Xz13iiVAxDz+WcSIj8ZW8TsapLAJIG1JPJyR5EsBGgYO8T/PSl1LmH/XIILCf3f8X14uYbMvK4NzJ2o71eH7wg/7n1ZAYaXPZsYQ5/esBQUWE6Hu1R6AXXK1hHuQixpYZNGdGKCf0lfZ/mgogkwDLT8dAw/Ctp+cKOasheymTh64QgHstmjJgN/GrIyVMfn/xuk/v/WfFzv7//G3X/3X7eU1LrDyeTetNwSErBvuFK6bQCWSC54S65C89r/njTnOUk6Mt6ck+oGRFtLAMUOCiRdwwuNnETOHHiWmBK0ifxG4Ny+bDs4YP4olJhiJykPRz3jQ/T7IWataLdMJd55So1fAK/ES7GnnWk/qFpdLB/D1h5JFGvxCpFes81LYvZON35xRX6dlRKLGpWkrfEkpY6KfPnfh4iI9a6sRDpqLayWN9Ld/161y8Y+qxLErI7AF0cb0Pd4XAfEz90wIl1UecYTPWTfbWaJDp/UYrGqwkDSJfWzxU4/oWZjbpsPDPWOMTuq/2Wf6d2NSusU1Qw2uyX0IheY5R1H+jnRmozx9UHCsIlK8S0Ntd42NqZp8YAV6+lBt1i/xdNI4FV7GxB4ODFAL9zEsjPb9CkHlSdw7B7HAb2KeE4Qujlv04zfN9BeFLEb3OMGES9s3OZa2FLfXZxZEo37yCQYd3Y9kg/yfrUz6st8HQY/S5r3niFxALiltl67sOD7SSi38yT3KDRG7IfiLLxpBzRUFxOplfJK5SwMcaad5+5jp7wHbFP0CRWm9Z59/FuOd7X9jA+0XHv9CFRuf/fzFn6cQ9h+B4vFHHs+ZfTX+uV8+NwRzlJsJd7PXI9tyoXhCoJ+XXn85NwMHqeVaT8Ll8587I/oHMSq7d6t8Jmw3mi2bKikgwUR/tSZWbzu8vo0Yo79zhL5auoNDwOiXeQk4fc9FYgAA5jnW5AmUqfcS9HcqscSNxfX6WeaanO3zdX5kfwJSL7VIkWBLcTDojqSsoNz3X4MVfdOiv0XEUZs0wErMmE/jRRb5og0mO8z0m5g8cMEgjPq+xYcGTC0Ul0J8Om4r7GZOihD98eMipTcBueWm4ICPtCleIif+lWDJ2c34L3Et2V1otqJnct3PBDEhcSCZrWVC0ilA0LiM89SVeoEJeYbwlNDzQXrtLykRiaYp/89kiC88gV4U57TswWx2dx+P3/tdAB3vbbeyn8RzXM8+VuRZ7OsNmUrCeJKp4Rd8l3+x3iPBj2RuwYrIhG2iLCVrfr5yZ82oxT21B4GGXY7mDd/BN2ybCWbH4Dq5g5k25QW2DaMBthOiBJjpAUY7GL4c2Nb9W7F6qdqH22bpqEWzfRoAZJlck7xuMpbpovYSLHn8LGJtfX8RXCs1AyPL7zX4KVUFH8AXyhUSP97PWzZ+u3k38n5lO6d/h0uzIeJzcpSLaGaVIoOEmpaidqASPxlg+Mk02nm0IEosKMcploTP8XJQfpnlpLCdOgaUR7ywWvTVBIIFD2KlxX2dnli4s4vZidQS3M8ioV/Le+2o2RKYGt2b6FcbNXlS7w/JuMtOFs8g3macKi7qyE3Ga874s7d/Tu3meYF8Wsd5cuIk/cfcwCcsik/5QP92PK526b99+ZcmY5QfkPF6U69wERpHfDBf5haOqOFUH4RATBUTRz8Lg/rS9U+3z/twyybq02KRDO7++N2nRx56pK587/33Tq/97rVBhN7t++65Lzfu6ieW+MQSIDgA/2W52+k/jz38WF137Z1rp5e3TcMySpHx1pKnHntqzPT/4pe/yBOC9FbCAzjmR/PxtyUoOrcdyMDW5ooEVqI92xsvAtuWPHEjzT5oxujPAq3WYuUtSDZyKHQUCD7+R49bBNQ1OBUcemTmSWEk/awGyfHcQGBN1hUdrFwDDNGIHo9BBODdCSIZiWj9S/XQRTLAFef5FJPiL/qQJMqnKt13ePQi0b/6vPAlW9cF5nfaJb+iKDk3GNTt//3j/6brTDSEN1UP/ehLj3RvEekijo7afvFnwqOCt2q4+LYFqod+X0qouNva/OXtTcMtBQFh4dJnOYBg2FnYK9FPEu43R6PCIfqZWPGN+6vrU3J2AaaEvN4j0Y8sViFWl4HIMdOv5JYOtfhU2V5vxa7bjM0tU1tu/8v9vL/DH/+qfYDvsejX573RCyaVEIdwqGdo2ef2HdwrcSCMn8cNcclmr6FX4zCKddkIGME+D9exBFC1qYaCJDIJ/0J/kQoRWAMNxEmjRw1kBpKvJYAqcYrxGoOXEf3atJhPien/fps0rNfs0QBpPGkztoGnb0ojxVMa2BfceyQ6Wks1P7uAlN2c837y45+chek62IEtIJ7QBosv9lEzqEeR/NfGQ9MY6y+87Qeee04wEjRqiZKC35IL9B9xsbZT9urJCVs6C9qodF2YbWOjhhBsJWThx4WeR7Xr5Ia/b0MBjVO71ADxARzUg25b935G9HsOV1+FsvzbRHq3mqI1Z/r5RvGK837xXtlm+6WW7+WhP7ONCpLuN+yVp5uVVqJUlrAxLMKLig/5dPs37K6nunm9eSjCjfyXAptuRFxqzUH83uW6bnBelC+LQbZffMkTiEEALOuWbdkzLK3OuIJ90CXYAqKffcpDELTEqwIivsxe6BhWz8s5IONgSPXlnVGXi/5P3vfJ06ce+NRfG6+n377221Os/9dPNnur5Klc1oPNuTGT/sK2rCeFta1hQ49Ppy9cIPpllLWB0akLRT8BokdgNdNjYjAHFbduon8bYETbYqnPOjNQyZdOqjWzApgP4wOYfIqh9mqT79H6wPSHRJDEBUeiICp+m+LZ1u7xGnIzqhI3nPFk8WEEp3aLp6u2OrherQGIpzDRupqxK/LxhJOIHem3ZrIYJRjha1a4Gwf/bf/LR5eR9nym/6gbiE2F39IOGBPtYfw5AUiserkKtvSNJ4yFsPEyte0JEa0isSSfjhMIKhDgQcR3BzqSNByGvjA8862zTPz4tpq6itFsavhbjzY3G9b6PsPRakMnTSedoqpicBmzeWwQIPGHF96hH+tmJNCAiJ8kl8VGkhleAHzpV++3Bqdr9lTIeZvKfzlwJYFmTMjOnTTW7rQfAAANFklEQVRq+YTHFK/TiT6HtuOHBpUz0Xb5jxF/nahWMQCRw1N5iCXMjPO9AmlOYQo29yeQuB/lI4RBFEp88PTsUf8N0Xd0zS6Oys7CLoQQb5aOQW5MhxP35OOKasW38JC+bCz1FDnuKHvJ7/JjxjCuKREsTLJTLobUT7e/ZvohTLj5M21HO5MjJZL1sjq1q46BdTHgps6u4YN8WyxjqdYiLzASb9THJthW3MxbXYzgmzXewhbaQFj2rpNq4gaEbWGDflSe4Jcq/EwASHbZevnkiHmbrtKyKghTXJM8JyEazcpTZOAP5474TAgQByRfD+7ZN1P5S/mJSYXCsA8W6brQWtXhsZh2XiqU/XxglvmFT+c970IrwfBj/bZ4gM3HYFk+3XewMnTlzgyK9KVmnttaKKd4g/pAlirBLIGq/mUbyWPEtYR232vxun2o+Fj5HLYp4un45afZXXF8TiiC4/OIUbZBOTKbF20zjSP84ysEdFqN9hl5y21s2hHaCAfBZDm1tl+ogyd1UlzbEzpnHMFe3BmcGZ3sPlU/AKaB3+L1bPp2r51Q5Non6x6i//5N9N//14v+WNMfS3bKsdsvD336wdP999xfn8XG3be38/1H0GU+QcJ76rM9QIibfKZfDlrDU4AtMZ8XGKMyX1XStM2reVV8H4J009JnRf/2dc5GUxxUcFo96yBBxnd7EFFZaQo7gnQ2F7ZoQDKRK+FZavaTSgIFOFM8HM8R+CWILbFFUeZ2k20qljsbT8JcktcqUjl8Z1A1+cV1AqTmI3FsmkQ/LHduY+GsB9euSUNIUP8ilmudnBHfGNDQzhqUOilnwscroumFFhzZH2QdkJMRCBKpkpLWnyPJdQJnmSWQCNwkgkbR4Os0UCS8Juf1NJQmepaRdU5gqI+LK7Nwai3aF1coYWGGhidf8QQcif6yX1ytZFY4k2+pIOBpdZJ/4W/YdC9I++JOCvL3vjTijn2vJBPlm+iM5Sc4jpMkbnZyHCwNrYQOMSQs0lYlQtvuZ8tKDMNe8lElCdpRPIaKiD9uahuCjWWlTSoBNq8o7rOLxCpEA3zSbZTPsyD6xNspayDhat6sYlFCaJU9UW/gtgYyQFWZ3P4YeGXCdR/497QIMFQi4Aze+Rh1FWTWo/z11tuwLADXSZwiXsUEg8Oj8xuW8ILLWOIKmxY+sm/9t5ViYaAo48XsDxwQQG4uzY/Y6GPR75HNi5V7eLPEjqRKBz7bQV7MiqpJ+GWxBCAkLLmjGhQpaMpHbRn1gt1s8VjFkAsK08zJ9Yb5gJWrIrY7fbf9rpP6FrrxVvbvVpdsLB92/T2I9jwyMHWQhxXntdY83YrYxwZdhmL6qU8Nqlx9gIHO1RnU7IfziaLDeN3iCRhPoCFqJX7FPeJvJq7UH3mKjp6kwjq31SZjcb84unmtJlWqLjP7Ad/rKQP8wD6J/0Bi2Bi/tEU0qQGRljKvHAwa7E3Nao2L5gllBEKYQkesVuyk+/CfIg9c0AMivUulz+bH9VpqjgCwGKdLe2CHMDzMJeSGHLQtObdEfzggluo8uIl0/YQAfuPNN5qqV5JRAPOG2Mwb90j83HnnnadY96+fGBD85tWXCKQGlERSdH53Tv+2vCc28gbpriQn58e/6+kWQ7ym1V14mKESXFEAWpnLe3Izr7cP10v0QyTEZy3eSryzsyI8jELxYREhHQVnWT28t5yo+/R5OXgmARBN1kDRjzKLZxa/lUOqPtljVpjNI7F0yui61ackfWJhJF8Gs4TCTMxoHYIXm110zixonmv6uxJrtvWf/V77dChUKaRqFquspoRcIVuiaw2aSm4wTtpcTRzhQLvpe38JWArY+N6ITd4q0s0EJat3xtgJ/rTVVsuyNlpyAajoNrowKUK3hrefmbQTt2gLwmgKEeFe/dNZ7DWayVu58ZFrnkdiWQYf7sdOWYvr2efpcyWVbPC4Qa7oKOHTpiBEYVCncBAjf4no7yQJSGjMpoSAAeAUaMLVitv4u0+gQHzA7AkathcClHkXFZK/tPlrHdQJa44LljwwnMneEj1BajZlBBDDFfcep+hul2tJeGif+KMGq3jkjsEOrZINZGzqQ2K1IwPfT9x4vHRsj4smjS1fGZbS+Nv/aRPjqKx907bstqcY8CfGYRc2rXzH9CARk93VZ9XXnrneD24M7wd9WgduABPaWDkquUZfzHzkeCnuINbW+Mx8qA/5bwkUWbjaKEMwLsyHjj+ddONJVH2qf/MNqLSb9U0iP/tQJ/UF5PAkf8XNRJH50UjTOb72wbFywNmO/vUKFoxG6ZocwSbPGjoi5okDxCPkbLEBr60Mf1D20T7BSbWtD5zzWze56J8490mJFKkU2qY4eo9gPHnOHI9lQfWjfqVGmBOUsnFjzzjQipA+AV6I2zRdD0CKh3BJeoTPSmsiZHCHaamGbHOvOoE2goPjR6K/DidhO6boh1NbQ5DH4xOLqbSoBh9uMz3sASDw/6KqIT7UV9hkJ/qffeHZskscx/n4o4+bX26cXvj1i9tJOx8cHlkVx3umyDc04fX1APQTjz5R6/NDSL/w0ovb8ZsflO/rlI5MYPj/o5n+FP3+4oaD6Dwn+h1A2ixRdkSWScNpVPbhJvqDqHtziwDXRx6d/gxJugor2SH9oeRJwZRN3gVnew2jSbUDFxepMsF30kebss2LaIKgir0UIPL4ewjOUfKBIe2jTkRRVi8VKEFdSS1swzax39mzIuA9sVdApflBCjXjEdXFUp+lf5I8PrJVwK89KRE9mKZtdjRI68dyszTZ+HCGoDqJezz22jUMMQ2C6PYW+HFjJ0GHigbQa/+EYSyDitnpSGImyKzfTsYqZworK93wlC0yldJJFtfjKw4wtz9qbbljaDOIH1eWNor20hZ+Uo++q9vTmIbxHclZBNLwHg9Ko4qJ+E4JinnVjkTspMtejRd2NV7BUwpODRNBrgCAhE7+mdhu5u4BGPy9ztJogOR1CFj6DNWw9OQv4iseBae9wF+DG5Qc2J5iG/pw4EtQ9CVPOiaQn6Gdkaw8K83+Cg/xYq7C3dY+2SXx4zP97Xj8lkUjwe0GMby24sOasbt24d0j3iz/mr8qWdo7g2r5n3EbUkiSrZmR7U5/DOtW17KduQpBcatCgaNRWpXRXLKW6nGuu1eB3H7YbEqfaulVDeDY4JzcYl6WSMh/5ZcOg+m57aJegsJcyEm0Iy7yesXLzrUa8GYlzkesdeaFfU6EazYnbst3YwJdJ/Sdw1Rjb+Z4xGtbXX1Uk4Sro8mtNfdn/GyaJicSYwO/cJfiIXwjEasKm/zEL86N4oPyr453ZCJ2zvBr9sjEJ4d+WnJpXCe+0VKUuoQ5PHwDX/YG2hoIUqwzytHx4VP6bWnkuZwPv4EPyxfVl6VsPuGrAcmS96r/+Tl84JiWthI36RCIxO9ueQ87IB5jEHk+xcvJdChDKjj4wbhDk6I1KKZGQrcRq42NqQ/1ff6boj+ClwQUZ/SH+NfP1e0s/Vdff3WI/nBkvKn3sUceyxNwYh3/1W3JzrvvvVvi+cFPPXh64N4HqpxX48292/GfmtnJbsnpJL1ox1OfjY289nKumOnfBgo508/OLRioz9cEmyErQo57681oVkL0Pd9pAdGCk3v6MEmVqeU8SR48VhJewf+siQQbb6JSUyo78tcHaKf/QBThJ/swLpjX55WqLsrJXMLZd/m2cDfoG59aXbMR/ZeSvAIADSOhp+ChjFjLUv0HiU+lFyCDGvh2RAVTDTCqKS2iOi3OwuGSfYVtJwrVVm4QoRWsbgUYVDiYqbh6sPMfmnDQBiVUiVQ4ACQLNVR+P0riwAPAkis6klCRJFBUY75rx29qu5c7WnhBe2vAWeJafYctfaYfPeo1ryH6e1CH+/qYNNwv4eOWl4B2koe4apG1yCyW1b3V9bJyDYBtkIqrWSY3RyGeiJPBvGsskjvSL3QBY19let/IFLsZGLdBiU0mm6IQG2xooxwGNOxdVthc5O8nIAAKAzuBNwyvP8y6HET4YCO/JTdVXNA30SY9LdEEiuIv7uEBvThyDtFlMSsfHzaKlMuYubDdhu4D/lEcjIGiCfDiJWGlsptsDN+3sBaSjmO/rYoBU71NnYKv4pNCwym/IXieU1ah1vlw2lN4wdPs3sOUA7jAffRJ/3kj5CJbSnZE64V74hdxlIAY3iq7M2eZ5psDoQosMUv3pwW/bI+YnTzCmM2To/rElt3AWHjOWC5G6KIsHIZteUVpANavVmiCY+1fLIGJDeE1wNnshVs5aZfJj1xfdcCOSTFjKUrnxSyBol/5c04SqLADWx2HXCLfc1/Fjny7Dagqd8n+nITCzDpXRSSHEQ+tcFBrPSYCDldNJO3hTzGcqZwL0wa1oXrlCqE7SuRse9oTdcpf0hH1viFyG3gBYMEglctbmS8IezR3l1Mnzw3uQLfT/xUz5g9xpN7dwUvhG4p+/ww4IAqNp/8XgYbxsi8eZq4AAAAASUVORK5CYII=">
            <a:extLst>
              <a:ext uri="{FF2B5EF4-FFF2-40B4-BE49-F238E27FC236}">
                <a16:creationId xmlns:a16="http://schemas.microsoft.com/office/drawing/2014/main" id="{6D1F7751-05B9-49CD-ACF3-9FE8BC404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CH" sz="1350"/>
          </a:p>
        </p:txBody>
      </p:sp>
      <p:pic>
        <p:nvPicPr>
          <p:cNvPr id="1028" name="Picture 4" descr="Bildergebnis für phosphorkreislauf boden">
            <a:extLst>
              <a:ext uri="{FF2B5EF4-FFF2-40B4-BE49-F238E27FC236}">
                <a16:creationId xmlns:a16="http://schemas.microsoft.com/office/drawing/2014/main" id="{BA441EE1-A57F-46AB-9241-0C672AEB7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1" y="11204"/>
            <a:ext cx="3087487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AB8226-2B4A-49C5-89B3-637AAC78C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2919047" cy="19103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DF39C2-173C-448A-AD44-85F69613C918}"/>
              </a:ext>
            </a:extLst>
          </p:cNvPr>
          <p:cNvSpPr txBox="1"/>
          <p:nvPr/>
        </p:nvSpPr>
        <p:spPr>
          <a:xfrm>
            <a:off x="1327638" y="2080242"/>
            <a:ext cx="6453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3200" dirty="0">
              <a:latin typeface="Arial Black" panose="020B0A04020102020204" pitchFamily="34" charset="0"/>
            </a:endParaRPr>
          </a:p>
          <a:p>
            <a:pPr algn="ctr"/>
            <a:r>
              <a:rPr lang="de-CH" sz="3200" dirty="0">
                <a:latin typeface="Arial Black" panose="020B0A04020102020204" pitchFamily="34" charset="0"/>
              </a:rPr>
              <a:t>Urs Hodel farm-service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7E92DC-7F3C-4814-8F73-2371002F7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42" y="11205"/>
            <a:ext cx="3122657" cy="18991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43DAD23-D1CC-47A4-8C4E-24A45656B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383304"/>
            <a:ext cx="4457700" cy="1556239"/>
          </a:xfrm>
          <a:prstGeom prst="rect">
            <a:avLst/>
          </a:prstGeom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44DE670E-6643-4A97-A65C-0263F2E3C3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625678"/>
              </p:ext>
            </p:extLst>
          </p:nvPr>
        </p:nvGraphicFramePr>
        <p:xfrm>
          <a:off x="92075" y="92075"/>
          <a:ext cx="170973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jekt-Manager-Shellobjekt" showAsIcon="1" r:id="rId8" imgW="1709640" imgH="527400" progId="Package">
                  <p:embed/>
                </p:oleObj>
              </mc:Choice>
              <mc:Fallback>
                <p:oleObj name="Objekt-Manager-Shellobjekt" showAsIcon="1" r:id="rId8" imgW="1709640" imgH="52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709738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8744FC11-5140-4C34-BC43-510E1DD707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2100"/>
            <a:ext cx="4686300" cy="15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49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rs.hodel\AppData\Local\Microsoft\Windows\Temporary Internet Files\Content.Outlook\EFHCTV13\ZG_LANDI_ag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11132"/>
            <a:ext cx="944724" cy="5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rs.hodel\AppData\Local\Microsoft\Windows\Temporary Internet Files\Content.Outlook\EFHCTV13\ZG_LANDOR_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923" y="5311132"/>
            <a:ext cx="1185368" cy="5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9D47174D-76B2-4F13-A74E-ABC80730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457" y="87474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Beispiel Bodenprobe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73EEA8-533C-48A6-89AD-0D686ACA1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41" y="879231"/>
            <a:ext cx="8837764" cy="54600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8643E5D-7ECD-4FA8-B589-DDA9AA722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5" y="2555022"/>
            <a:ext cx="8912710" cy="421550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671E231-7E48-4031-B890-B252F415333C}"/>
              </a:ext>
            </a:extLst>
          </p:cNvPr>
          <p:cNvSpPr/>
          <p:nvPr/>
        </p:nvSpPr>
        <p:spPr>
          <a:xfrm>
            <a:off x="4662557" y="3064009"/>
            <a:ext cx="313889" cy="4320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CF5611-5226-41CE-8B91-8313A7710BCC}"/>
              </a:ext>
            </a:extLst>
          </p:cNvPr>
          <p:cNvSpPr txBox="1"/>
          <p:nvPr/>
        </p:nvSpPr>
        <p:spPr>
          <a:xfrm>
            <a:off x="5490255" y="2697244"/>
            <a:ext cx="298840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Entspricht einer Kalkmenge Mikrocarbonat von 2’300kg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103CC9-90A2-4DCE-ABDD-0CB13195ED64}"/>
              </a:ext>
            </a:extLst>
          </p:cNvPr>
          <p:cNvSpPr/>
          <p:nvPr/>
        </p:nvSpPr>
        <p:spPr>
          <a:xfrm>
            <a:off x="3717833" y="5978769"/>
            <a:ext cx="1328952" cy="6784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EAEB452-D782-430B-8AF9-A56C6BA5CD07}"/>
              </a:ext>
            </a:extLst>
          </p:cNvPr>
          <p:cNvSpPr/>
          <p:nvPr/>
        </p:nvSpPr>
        <p:spPr>
          <a:xfrm>
            <a:off x="5633135" y="1038993"/>
            <a:ext cx="810090" cy="6252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BAA283A-CE3E-4820-BD52-832A3080923D}"/>
              </a:ext>
            </a:extLst>
          </p:cNvPr>
          <p:cNvSpPr txBox="1"/>
          <p:nvPr/>
        </p:nvSpPr>
        <p:spPr>
          <a:xfrm>
            <a:off x="5729086" y="3699930"/>
            <a:ext cx="2510745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Gute Basensättigung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70-80%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Calzium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10-15% Magnesium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Freier Kalk, </a:t>
            </a:r>
          </a:p>
        </p:txBody>
      </p:sp>
    </p:spTree>
    <p:extLst>
      <p:ext uri="{BB962C8B-B14F-4D97-AF65-F5344CB8AC3E}">
        <p14:creationId xmlns:p14="http://schemas.microsoft.com/office/powerpoint/2010/main" val="292110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 © LK Salzburg">
            <a:extLst>
              <a:ext uri="{FF2B5EF4-FFF2-40B4-BE49-F238E27FC236}">
                <a16:creationId xmlns:a16="http://schemas.microsoft.com/office/drawing/2014/main" id="{1E736CC6-A270-4B3E-B7FB-09884A9AE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20" y="1655570"/>
            <a:ext cx="914400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CH" sz="1350"/>
          </a:p>
        </p:txBody>
      </p:sp>
      <p:sp>
        <p:nvSpPr>
          <p:cNvPr id="8" name="AutoShape 6" descr=" © LK Salzburg">
            <a:extLst>
              <a:ext uri="{FF2B5EF4-FFF2-40B4-BE49-F238E27FC236}">
                <a16:creationId xmlns:a16="http://schemas.microsoft.com/office/drawing/2014/main" id="{5E5021AE-A946-4374-A7D8-54BCC8E223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704" y="2272080"/>
            <a:ext cx="914400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CH" sz="135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E01241-ADD3-4840-831F-FC6EE4E23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2467" b="24780"/>
          <a:stretch/>
        </p:blipFill>
        <p:spPr>
          <a:xfrm>
            <a:off x="2544672" y="2198628"/>
            <a:ext cx="4480383" cy="29642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F4ACA70-F38F-45BB-BCB5-5FADB2767CD4}"/>
              </a:ext>
            </a:extLst>
          </p:cNvPr>
          <p:cNvSpPr txBox="1"/>
          <p:nvPr/>
        </p:nvSpPr>
        <p:spPr>
          <a:xfrm>
            <a:off x="90705" y="1047217"/>
            <a:ext cx="32064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  <a:t>Liegt der pH-Bereich unter </a:t>
            </a:r>
            <a:b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  <a:t>6.0 so muss </a:t>
            </a:r>
            <a:b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Aufgekalkt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pro Gabe nicht &gt; 3’000kg Cao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(5.5to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Brinocal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ha)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pH-Wert von 6.0 auf 6.1 zu steigern benötigt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= 1’000kg Cao = 2to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Brinocal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Erhaltungskalkung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(300-600kg Cao) 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Kulturspezifische Kalkung (WR,ZR,WG)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800-1’500kg Cao)</a:t>
            </a:r>
          </a:p>
          <a:p>
            <a:pPr>
              <a:buClr>
                <a:srgbClr val="FF0000"/>
              </a:buClr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720EBD-0E6A-40A4-B711-263A07E316F6}"/>
              </a:ext>
            </a:extLst>
          </p:cNvPr>
          <p:cNvSpPr txBox="1"/>
          <p:nvPr/>
        </p:nvSpPr>
        <p:spPr>
          <a:xfrm>
            <a:off x="6551888" y="1232112"/>
            <a:ext cx="2640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  <a:t>Liegt der pH-Bereich über 7.5 so muss </a:t>
            </a:r>
          </a:p>
          <a:p>
            <a:endParaRPr lang="de-CH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Abgesäuert werden</a:t>
            </a:r>
          </a:p>
          <a:p>
            <a:pPr>
              <a:buClr>
                <a:srgbClr val="FF0000"/>
              </a:buClr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Schwefeldüngung</a:t>
            </a:r>
          </a:p>
          <a:p>
            <a:pPr>
              <a:buClr>
                <a:srgbClr val="FF0000"/>
              </a:buClr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Nitrat-Dünger</a:t>
            </a:r>
          </a:p>
          <a:p>
            <a:pPr>
              <a:buClr>
                <a:srgbClr val="FF0000"/>
              </a:buClr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Brinamon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Keine Kalkdüngung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6D04B25A-5F06-4BC3-8685-448200D93DCE}"/>
              </a:ext>
            </a:extLst>
          </p:cNvPr>
          <p:cNvSpPr txBox="1">
            <a:spLocks/>
          </p:cNvSpPr>
          <p:nvPr/>
        </p:nvSpPr>
        <p:spPr>
          <a:xfrm>
            <a:off x="148420" y="-88530"/>
            <a:ext cx="9028568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700" dirty="0">
                <a:latin typeface="Arial Black" panose="020B0A04020102020204" pitchFamily="34" charset="0"/>
              </a:rPr>
              <a:t>Einfluss des Boden-pH auf die Verfügbarkeit von Phosphat im Boden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7B8199-7901-4BB4-A8E4-786916461869}"/>
              </a:ext>
            </a:extLst>
          </p:cNvPr>
          <p:cNvSpPr/>
          <p:nvPr/>
        </p:nvSpPr>
        <p:spPr>
          <a:xfrm>
            <a:off x="3232088" y="2171531"/>
            <a:ext cx="2417275" cy="885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BDB6B42-BA4D-439F-A842-3521D87BF79B}"/>
              </a:ext>
            </a:extLst>
          </p:cNvPr>
          <p:cNvSpPr/>
          <p:nvPr/>
        </p:nvSpPr>
        <p:spPr>
          <a:xfrm>
            <a:off x="4257393" y="2171532"/>
            <a:ext cx="522838" cy="24851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1E43290-1A37-4DF2-883D-97630D9BF66E}"/>
              </a:ext>
            </a:extLst>
          </p:cNvPr>
          <p:cNvSpPr/>
          <p:nvPr/>
        </p:nvSpPr>
        <p:spPr>
          <a:xfrm rot="-5400000">
            <a:off x="3635323" y="3076744"/>
            <a:ext cx="1766976" cy="349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Beste Löslichkeit bei pH- Wert 6.0-7.0</a:t>
            </a:r>
          </a:p>
        </p:txBody>
      </p:sp>
    </p:spTree>
    <p:extLst>
      <p:ext uri="{BB962C8B-B14F-4D97-AF65-F5344CB8AC3E}">
        <p14:creationId xmlns:p14="http://schemas.microsoft.com/office/powerpoint/2010/main" val="402641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5641AB8F-35AA-4DD1-AA16-C1A6EA7F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8273" y="6534932"/>
            <a:ext cx="3086100" cy="273844"/>
          </a:xfrm>
        </p:spPr>
        <p:txBody>
          <a:bodyPr/>
          <a:lstStyle/>
          <a:p>
            <a:r>
              <a:rPr lang="de-CH" dirty="0"/>
              <a:t>IVA.de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121C376-CF22-4121-BA4C-44F9EF9F19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49051"/>
            <a:ext cx="7886700" cy="846138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Aufgaben des Phosphors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7B4CFD-6891-4E1A-90B7-123D4CF06BAB}"/>
              </a:ext>
            </a:extLst>
          </p:cNvPr>
          <p:cNvSpPr txBox="1"/>
          <p:nvPr/>
        </p:nvSpPr>
        <p:spPr>
          <a:xfrm>
            <a:off x="445879" y="823082"/>
            <a:ext cx="825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latin typeface="Arial Black" panose="020B0A04020102020204" pitchFamily="34" charset="0"/>
              </a:rPr>
              <a:t>Phosphor in der Pflanze</a:t>
            </a:r>
          </a:p>
          <a:p>
            <a:pPr algn="ctr"/>
            <a:r>
              <a:rPr lang="de-CH" dirty="0">
                <a:latin typeface="Arial Black" panose="020B0A04020102020204" pitchFamily="34" charset="0"/>
              </a:rPr>
              <a:t>Baustoff											Betriebsstoff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3F9994-6366-42C2-B0E2-086918A3A6A6}"/>
              </a:ext>
            </a:extLst>
          </p:cNvPr>
          <p:cNvSpPr txBox="1"/>
          <p:nvPr/>
        </p:nvSpPr>
        <p:spPr>
          <a:xfrm>
            <a:off x="194510" y="1962858"/>
            <a:ext cx="1718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Wichtiger Baustein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Zellkern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Zellmembran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Fermente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4B35E0-5E71-4555-A12A-772A3D8D6A94}"/>
              </a:ext>
            </a:extLst>
          </p:cNvPr>
          <p:cNvSpPr txBox="1"/>
          <p:nvPr/>
        </p:nvSpPr>
        <p:spPr>
          <a:xfrm>
            <a:off x="2772166" y="1957214"/>
            <a:ext cx="3705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Wichtiger Energieträger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Energieumsatz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Bildung von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Kohlenhydraten (Zucker, Stärke)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Eiweiss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Vitamine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4E9E88-9113-44EE-8F14-889E64BACC57}"/>
              </a:ext>
            </a:extLst>
          </p:cNvPr>
          <p:cNvSpPr txBox="1"/>
          <p:nvPr/>
        </p:nvSpPr>
        <p:spPr>
          <a:xfrm>
            <a:off x="6427932" y="1832632"/>
            <a:ext cx="2449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Wichtige Schutzwirkung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Krankheitsresistenz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Frostresistenz	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791B54-51F7-494A-81B1-5D72EDC530EF}"/>
              </a:ext>
            </a:extLst>
          </p:cNvPr>
          <p:cNvSpPr txBox="1"/>
          <p:nvPr/>
        </p:nvSpPr>
        <p:spPr>
          <a:xfrm>
            <a:off x="481048" y="3866163"/>
            <a:ext cx="758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latin typeface="Arial Black" panose="020B0A04020102020204" pitchFamily="34" charset="0"/>
              </a:rPr>
              <a:t>Ertrag 			Phosphat erhöht und fördert	 	Qualität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953756-D402-4019-8405-3C62D5B55122}"/>
              </a:ext>
            </a:extLst>
          </p:cNvPr>
          <p:cNvSpPr txBox="1"/>
          <p:nvPr/>
        </p:nvSpPr>
        <p:spPr>
          <a:xfrm>
            <a:off x="642737" y="4303669"/>
            <a:ext cx="2699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Vegetative Phase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Wurzelwachstum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Bestockung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Generative Phase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Blütenbildung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Fruchtansatz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Kornzahl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der Ähre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Gleichmässige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Abreife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520661-00A7-4872-9144-2CB1237B7BC1}"/>
              </a:ext>
            </a:extLst>
          </p:cNvPr>
          <p:cNvSpPr txBox="1"/>
          <p:nvPr/>
        </p:nvSpPr>
        <p:spPr>
          <a:xfrm>
            <a:off x="5146263" y="4269789"/>
            <a:ext cx="3558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Proteinqualität beim Getreide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Tausendkorngewicht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Backfähigkeit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Eiweiss-, Zucker-, Stärkegehalt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Vitamingehalt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Haltbarkeit u. Lagerfähigkeit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Gesundheitswert von Pflanzgut</a:t>
            </a:r>
          </a:p>
          <a:p>
            <a:pPr marL="128588" indent="-128588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Mineralstoffgehalt im Futter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ldergebnis für Batterie">
            <a:extLst>
              <a:ext uri="{FF2B5EF4-FFF2-40B4-BE49-F238E27FC236}">
                <a16:creationId xmlns:a16="http://schemas.microsoft.com/office/drawing/2014/main" id="{B2B1DCCD-7574-471D-85C6-A81687D4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5" y="1186737"/>
            <a:ext cx="769049" cy="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Betonstein">
            <a:extLst>
              <a:ext uri="{FF2B5EF4-FFF2-40B4-BE49-F238E27FC236}">
                <a16:creationId xmlns:a16="http://schemas.microsoft.com/office/drawing/2014/main" id="{80F6BBFC-CAD1-4D5D-814F-53D8E3EF0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390656"/>
            <a:ext cx="85043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gebnis für Fendt Regenschirm">
            <a:extLst>
              <a:ext uri="{FF2B5EF4-FFF2-40B4-BE49-F238E27FC236}">
                <a16:creationId xmlns:a16="http://schemas.microsoft.com/office/drawing/2014/main" id="{D1973715-5C53-4E12-A619-B00A9D5D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14" y="1477848"/>
            <a:ext cx="753983" cy="5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6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flanzenforschung.de/files/cache/09ccc29a6a13ecf5e5f3f321f0a666de_f3143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350" cy="6858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Gerade Verbindung mit Pfeil 63"/>
          <p:cNvCxnSpPr/>
          <p:nvPr/>
        </p:nvCxnSpPr>
        <p:spPr>
          <a:xfrm flipV="1">
            <a:off x="6494416" y="5255826"/>
            <a:ext cx="260580" cy="214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95653" y="77403"/>
            <a:ext cx="8115301" cy="598623"/>
          </a:xfrm>
        </p:spPr>
        <p:txBody>
          <a:bodyPr>
            <a:normAutofit/>
          </a:bodyPr>
          <a:lstStyle/>
          <a:p>
            <a:r>
              <a:rPr lang="de-CH" sz="2700" b="1" dirty="0">
                <a:latin typeface="Arial Black" panose="020B0A04020102020204" pitchFamily="34" charset="0"/>
              </a:rPr>
              <a:t>Phosphordynamik im Boden</a:t>
            </a:r>
          </a:p>
        </p:txBody>
      </p:sp>
      <p:sp>
        <p:nvSpPr>
          <p:cNvPr id="61" name="Untertitel 60"/>
          <p:cNvSpPr txBox="1">
            <a:spLocks noGrp="1"/>
          </p:cNvSpPr>
          <p:nvPr>
            <p:ph type="subTitle" idx="1"/>
          </p:nvPr>
        </p:nvSpPr>
        <p:spPr>
          <a:xfrm rot="-2160000">
            <a:off x="6452287" y="4941536"/>
            <a:ext cx="10068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/>
              <a:t>Kapillarer</a:t>
            </a:r>
            <a:br>
              <a:rPr lang="de-CH" sz="900" dirty="0"/>
            </a:br>
            <a:r>
              <a:rPr lang="de-CH" sz="900" dirty="0"/>
              <a:t>Aufstieg</a:t>
            </a:r>
          </a:p>
        </p:txBody>
      </p:sp>
      <p:cxnSp>
        <p:nvCxnSpPr>
          <p:cNvPr id="1047" name="Gerade Verbindung mit Pfeil 1046"/>
          <p:cNvCxnSpPr/>
          <p:nvPr/>
        </p:nvCxnSpPr>
        <p:spPr>
          <a:xfrm flipV="1">
            <a:off x="7149613" y="4710431"/>
            <a:ext cx="260580" cy="214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 flipH="1">
            <a:off x="6247341" y="5094129"/>
            <a:ext cx="230151" cy="185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1252496" y="4543546"/>
            <a:ext cx="7052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3831FDC-FAC3-49B7-A1CF-13C2A0EF0186}"/>
              </a:ext>
            </a:extLst>
          </p:cNvPr>
          <p:cNvSpPr txBox="1"/>
          <p:nvPr/>
        </p:nvSpPr>
        <p:spPr>
          <a:xfrm>
            <a:off x="2013966" y="5805972"/>
            <a:ext cx="526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gelöstes Phosphat in der Bodenlösung</a:t>
            </a:r>
            <a:b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Pflanzenverfügbar </a:t>
            </a:r>
            <a:endParaRPr lang="de-CH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EB2B3B9-293A-4D3D-AD1E-E68422E763C8}"/>
              </a:ext>
            </a:extLst>
          </p:cNvPr>
          <p:cNvSpPr txBox="1"/>
          <p:nvPr/>
        </p:nvSpPr>
        <p:spPr>
          <a:xfrm>
            <a:off x="53980" y="3803534"/>
            <a:ext cx="18149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Stabiles Phosphat für die Pflanzen praktisch nicht verfügbar</a:t>
            </a:r>
            <a:b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F4C1BFB-AE34-4D73-8E1B-999F01023BD7}"/>
              </a:ext>
            </a:extLst>
          </p:cNvPr>
          <p:cNvSpPr txBox="1"/>
          <p:nvPr/>
        </p:nvSpPr>
        <p:spPr>
          <a:xfrm>
            <a:off x="3564718" y="4133012"/>
            <a:ext cx="2022319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Labiles Phosphat füllt die Boden-lösung laufend auf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F016747-EFA4-4C7A-A7A6-C5623922DE90}"/>
              </a:ext>
            </a:extLst>
          </p:cNvPr>
          <p:cNvSpPr txBox="1"/>
          <p:nvPr/>
        </p:nvSpPr>
        <p:spPr>
          <a:xfrm>
            <a:off x="7288582" y="3996572"/>
            <a:ext cx="1660795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Phosphat in der Bodenlösung verfügbar</a:t>
            </a:r>
          </a:p>
          <a:p>
            <a:pPr algn="ctr"/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1–2kg/Tag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8A87E072-D2AB-4343-9C6C-5661C8BC13DC}"/>
              </a:ext>
            </a:extLst>
          </p:cNvPr>
          <p:cNvSpPr/>
          <p:nvPr/>
        </p:nvSpPr>
        <p:spPr>
          <a:xfrm>
            <a:off x="2051760" y="3739880"/>
            <a:ext cx="1431064" cy="86432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Langsame Nachlieferung</a:t>
            </a: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9801170-3AF0-426A-9A8F-036D68123316}"/>
              </a:ext>
            </a:extLst>
          </p:cNvPr>
          <p:cNvSpPr/>
          <p:nvPr/>
        </p:nvSpPr>
        <p:spPr>
          <a:xfrm>
            <a:off x="5728071" y="3855446"/>
            <a:ext cx="1489345" cy="59862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Mineralisierung</a:t>
            </a:r>
          </a:p>
        </p:txBody>
      </p:sp>
      <p:sp>
        <p:nvSpPr>
          <p:cNvPr id="10" name="Pfeil: nach links 9">
            <a:extLst>
              <a:ext uri="{FF2B5EF4-FFF2-40B4-BE49-F238E27FC236}">
                <a16:creationId xmlns:a16="http://schemas.microsoft.com/office/drawing/2014/main" id="{8FF42E66-6809-4A69-9209-4E54725C6ECE}"/>
              </a:ext>
            </a:extLst>
          </p:cNvPr>
          <p:cNvSpPr/>
          <p:nvPr/>
        </p:nvSpPr>
        <p:spPr>
          <a:xfrm>
            <a:off x="2019700" y="4573535"/>
            <a:ext cx="1267922" cy="87969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Phosphat-alterung</a:t>
            </a:r>
          </a:p>
        </p:txBody>
      </p:sp>
      <p:sp>
        <p:nvSpPr>
          <p:cNvPr id="22" name="Pfeil: nach links 21">
            <a:extLst>
              <a:ext uri="{FF2B5EF4-FFF2-40B4-BE49-F238E27FC236}">
                <a16:creationId xmlns:a16="http://schemas.microsoft.com/office/drawing/2014/main" id="{920C522E-767A-4175-8578-1A575C61B0F0}"/>
              </a:ext>
            </a:extLst>
          </p:cNvPr>
          <p:cNvSpPr/>
          <p:nvPr/>
        </p:nvSpPr>
        <p:spPr>
          <a:xfrm>
            <a:off x="5688502" y="4638318"/>
            <a:ext cx="1519046" cy="564100"/>
          </a:xfrm>
          <a:prstGeom prst="leftArrow">
            <a:avLst/>
          </a:prstGeom>
          <a:solidFill>
            <a:srgbClr val="FF33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Immobilisierung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D03ADF4-3BD2-4373-BF78-E6FF2D77D27E}"/>
              </a:ext>
            </a:extLst>
          </p:cNvPr>
          <p:cNvSpPr txBox="1"/>
          <p:nvPr/>
        </p:nvSpPr>
        <p:spPr>
          <a:xfrm>
            <a:off x="2382727" y="1901821"/>
            <a:ext cx="3457468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Ernterückstände, Gründüngung, Kompost, Hofdünger allgemein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Organische und Mineraldünger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9E57712B-A3D9-491B-BA95-B6F57D491593}"/>
              </a:ext>
            </a:extLst>
          </p:cNvPr>
          <p:cNvCxnSpPr>
            <a:cxnSpLocks/>
          </p:cNvCxnSpPr>
          <p:nvPr/>
        </p:nvCxnSpPr>
        <p:spPr>
          <a:xfrm>
            <a:off x="5688502" y="2911111"/>
            <a:ext cx="1591401" cy="9829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B7A8D4E5-77E1-4639-A6E6-5E12BA8EEFBB}"/>
              </a:ext>
            </a:extLst>
          </p:cNvPr>
          <p:cNvCxnSpPr>
            <a:cxnSpLocks/>
          </p:cNvCxnSpPr>
          <p:nvPr/>
        </p:nvCxnSpPr>
        <p:spPr>
          <a:xfrm>
            <a:off x="4304892" y="2906595"/>
            <a:ext cx="0" cy="10899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4C5A39C-C90E-4AC9-9B12-B91707D854A4}"/>
              </a:ext>
            </a:extLst>
          </p:cNvPr>
          <p:cNvCxnSpPr>
            <a:cxnSpLocks/>
          </p:cNvCxnSpPr>
          <p:nvPr/>
        </p:nvCxnSpPr>
        <p:spPr>
          <a:xfrm flipH="1">
            <a:off x="1627377" y="2899292"/>
            <a:ext cx="784646" cy="754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2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BED5A60-5EDA-47B4-80ED-E570DE98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9" y="9442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Einige Zahlen zum Boden</a:t>
            </a:r>
          </a:p>
        </p:txBody>
      </p:sp>
      <p:pic>
        <p:nvPicPr>
          <p:cNvPr id="10" name="Picture 4" descr="http://www.yara.de/Images/442-993730.png">
            <a:extLst>
              <a:ext uri="{FF2B5EF4-FFF2-40B4-BE49-F238E27FC236}">
                <a16:creationId xmlns:a16="http://schemas.microsoft.com/office/drawing/2014/main" id="{07C83D76-77A9-4CD2-AB62-F5B887534B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26" y="1035828"/>
            <a:ext cx="6944835" cy="54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6D51051-A673-44AD-AD2A-DAA6840F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Effiziente Düngung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14AD10-9B5C-4EEC-A343-20017AFF31FA}"/>
              </a:ext>
            </a:extLst>
          </p:cNvPr>
          <p:cNvSpPr/>
          <p:nvPr/>
        </p:nvSpPr>
        <p:spPr>
          <a:xfrm>
            <a:off x="-34928" y="708872"/>
            <a:ext cx="2349351" cy="1200329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  <a:t>Gesamtvorrat an Phosphat im Boden liegt 2000 kg/ha bis ca. 9000 kg/ha</a:t>
            </a:r>
            <a:endParaRPr lang="de-CH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BD5807-BDC7-485C-80B6-71430B775874}"/>
              </a:ext>
            </a:extLst>
          </p:cNvPr>
          <p:cNvSpPr/>
          <p:nvPr/>
        </p:nvSpPr>
        <p:spPr>
          <a:xfrm>
            <a:off x="4173" y="2411163"/>
            <a:ext cx="2310254" cy="1200329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  <a:t>Ein Liter Boden-lösung enthält nur ca. 1-2 mg Phosphat (= 1-2 kg/ha), </a:t>
            </a:r>
            <a:endParaRPr lang="de-CH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0EB2996-1A4C-4A4D-93B7-8BCAF1958DE7}"/>
              </a:ext>
            </a:extLst>
          </p:cNvPr>
          <p:cNvSpPr/>
          <p:nvPr/>
        </p:nvSpPr>
        <p:spPr>
          <a:xfrm>
            <a:off x="5989439" y="1044609"/>
            <a:ext cx="3086100" cy="2585323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  <a:t>Nachlieferung je nach Bodenfeuchte und Wärme aus der labilen Phosphatfraktion </a:t>
            </a:r>
            <a:b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</a:br>
            <a: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  <a:t>Im zeitigen Frühjahr kann ein Mangel an wasserlöslichem Phosphat die Entwicklung der Kultur-pflanzen hemmen. </a:t>
            </a:r>
            <a:endParaRPr lang="de-CH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A2C61FA-A8F9-4801-97CF-2C1A2C7709BA}"/>
              </a:ext>
            </a:extLst>
          </p:cNvPr>
          <p:cNvSpPr/>
          <p:nvPr/>
        </p:nvSpPr>
        <p:spPr>
          <a:xfrm>
            <a:off x="-34927" y="4034276"/>
            <a:ext cx="2349353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  <a:t>In der Hauptwachs-</a:t>
            </a:r>
            <a:r>
              <a:rPr lang="de-CH" dirty="0" err="1">
                <a:solidFill>
                  <a:srgbClr val="474646"/>
                </a:solidFill>
                <a:latin typeface="Arial" panose="020B0604020202020204" pitchFamily="34" charset="0"/>
              </a:rPr>
              <a:t>tumszeit</a:t>
            </a:r>
            <a:r>
              <a:rPr lang="de-CH" dirty="0">
                <a:solidFill>
                  <a:srgbClr val="474646"/>
                </a:solidFill>
                <a:latin typeface="Arial" panose="020B0604020202020204" pitchFamily="34" charset="0"/>
              </a:rPr>
              <a:t> werden bis zu  3 kg/ha Phosphat täglich von den Kulturen benötigt. </a:t>
            </a:r>
            <a:endParaRPr lang="de-CH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B560934-E20C-4918-B8E4-A250C08102BA}"/>
              </a:ext>
            </a:extLst>
          </p:cNvPr>
          <p:cNvSpPr/>
          <p:nvPr/>
        </p:nvSpPr>
        <p:spPr>
          <a:xfrm>
            <a:off x="3805850" y="4209696"/>
            <a:ext cx="1532300" cy="6781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pic>
        <p:nvPicPr>
          <p:cNvPr id="15" name="Picture 4" descr="Bildergebnis für phosphorverfügbarkeit ph-wert">
            <a:extLst>
              <a:ext uri="{FF2B5EF4-FFF2-40B4-BE49-F238E27FC236}">
                <a16:creationId xmlns:a16="http://schemas.microsoft.com/office/drawing/2014/main" id="{2F9C1AC0-AF8F-4A13-B384-AE4EA72B1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40" y="779414"/>
            <a:ext cx="6724098" cy="56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0AA28A5-B604-4BF2-A2AC-9EB5713C2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01" y="383114"/>
            <a:ext cx="9081952" cy="629701"/>
          </a:xfrm>
        </p:spPr>
        <p:txBody>
          <a:bodyPr>
            <a:normAutofit fontScale="90000"/>
          </a:bodyPr>
          <a:lstStyle/>
          <a:p>
            <a:r>
              <a:rPr lang="de-CH" sz="4000" dirty="0">
                <a:latin typeface="Arial Black" panose="020B0A04020102020204" pitchFamily="34" charset="0"/>
              </a:rPr>
              <a:t>Bodenwirkung</a:t>
            </a:r>
            <a:br>
              <a:rPr lang="de-CH" sz="2700" dirty="0">
                <a:latin typeface="Arial Black" panose="020B0A04020102020204" pitchFamily="34" charset="0"/>
              </a:rPr>
            </a:br>
            <a:r>
              <a:rPr lang="de-CH" sz="2200" dirty="0">
                <a:latin typeface="Arial Black" panose="020B0A04020102020204" pitchFamily="34" charset="0"/>
              </a:rPr>
              <a:t>wie Kalk als Krümelbildner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BAB0959-6393-42D2-8D5F-9D07F915BDF6}"/>
              </a:ext>
            </a:extLst>
          </p:cNvPr>
          <p:cNvSpPr/>
          <p:nvPr/>
        </p:nvSpPr>
        <p:spPr>
          <a:xfrm>
            <a:off x="1515292" y="2879688"/>
            <a:ext cx="5518041" cy="36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  <a:p>
            <a:pPr algn="ctr"/>
            <a:endParaRPr lang="de-CH" sz="1350" dirty="0"/>
          </a:p>
          <a:p>
            <a:pPr algn="ctr"/>
            <a:r>
              <a:rPr lang="de-CH" sz="1350" dirty="0"/>
              <a:t>Direkte    Bodenwirkung des Phosphates    Indirekte</a:t>
            </a:r>
          </a:p>
          <a:p>
            <a:pPr algn="ctr"/>
            <a:endParaRPr lang="de-CH" sz="1350" dirty="0"/>
          </a:p>
          <a:p>
            <a:pPr algn="ctr"/>
            <a:endParaRPr lang="de-CH" sz="13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9074E5-23E9-4F43-AC3E-2342D54571EB}"/>
              </a:ext>
            </a:extLst>
          </p:cNvPr>
          <p:cNvSpPr/>
          <p:nvPr/>
        </p:nvSpPr>
        <p:spPr>
          <a:xfrm>
            <a:off x="424794" y="1256796"/>
            <a:ext cx="85757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  <a:t>Direkt: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	Kleinste Bodenteilchen werden zu größeren und stabileren verkittet.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  <a:t>Indirekt: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Phosphor fördert Pflanzenwachstum es entsteht Wurzelmasse 	 				Damit ist auch ein höherer Anfall an organischer Substanz 					verbunden.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D201EE7-B76B-4051-A2C5-EFCE315C8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5" t="12955" r="3842" b="9344"/>
          <a:stretch/>
        </p:blipFill>
        <p:spPr>
          <a:xfrm>
            <a:off x="4601750" y="2978105"/>
            <a:ext cx="4070132" cy="211743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C439DF0-05E4-45BA-AF82-2C4778719D76}"/>
              </a:ext>
            </a:extLst>
          </p:cNvPr>
          <p:cNvSpPr/>
          <p:nvPr/>
        </p:nvSpPr>
        <p:spPr>
          <a:xfrm>
            <a:off x="728528" y="5227906"/>
            <a:ext cx="3602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Arial" panose="020B0604020202020204" pitchFamily="34" charset="0"/>
              </a:rPr>
              <a:t>Feinkrümelige Boden mit vielen luft- und wasserführenden Poren und intensiver Durchwurzelung </a:t>
            </a:r>
            <a:endParaRPr lang="de-CH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BA7028C-2B04-46E4-8D5A-DE3405DDD36F}"/>
              </a:ext>
            </a:extLst>
          </p:cNvPr>
          <p:cNvSpPr/>
          <p:nvPr/>
        </p:nvSpPr>
        <p:spPr>
          <a:xfrm>
            <a:off x="4572000" y="5199229"/>
            <a:ext cx="4428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rgbClr val="000000"/>
                </a:solidFill>
                <a:latin typeface="Arial" panose="020B0604020202020204" pitchFamily="34" charset="0"/>
              </a:rPr>
              <a:t>Stark verdichteter Boden infolge von Befahren im nassen Zustand, stark eingeschränktes Wurzelwachstum; stark verminderte Wasser-</a:t>
            </a:r>
            <a:r>
              <a:rPr lang="de-CH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speicherfähigkeit</a:t>
            </a:r>
            <a:r>
              <a:rPr lang="de-CH" sz="1600" dirty="0">
                <a:solidFill>
                  <a:srgbClr val="000000"/>
                </a:solidFill>
                <a:latin typeface="Arial" panose="020B0604020202020204" pitchFamily="34" charset="0"/>
              </a:rPr>
              <a:t> und –</a:t>
            </a:r>
            <a:r>
              <a:rPr lang="de-CH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aufnahmefähigkeit</a:t>
            </a:r>
            <a:r>
              <a:rPr lang="de-CH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de-CH" sz="1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7711750-BD5C-488E-BFEB-EE2E36CC6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27" y="2978105"/>
            <a:ext cx="3602819" cy="21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C1B6FDD-F75F-4B2D-9713-7C34180B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73" y="527813"/>
            <a:ext cx="7886700" cy="994173"/>
          </a:xfrm>
        </p:spPr>
        <p:txBody>
          <a:bodyPr>
            <a:noAutofit/>
          </a:bodyPr>
          <a:lstStyle/>
          <a:p>
            <a:pPr algn="ctr"/>
            <a:r>
              <a:rPr lang="de-CH" sz="2700" b="1" dirty="0">
                <a:latin typeface="Arial Black" panose="020B0A04020102020204" pitchFamily="34" charset="0"/>
              </a:rPr>
              <a:t>Gründungsmischungen</a:t>
            </a:r>
            <a:br>
              <a:rPr lang="de-CH" sz="2700" b="1" dirty="0">
                <a:latin typeface="Arial Black" panose="020B0A04020102020204" pitchFamily="34" charset="0"/>
              </a:rPr>
            </a:br>
            <a:r>
              <a:rPr lang="de-CH" sz="2700" b="1" dirty="0">
                <a:latin typeface="Arial Black" panose="020B0A04020102020204" pitchFamily="34" charset="0"/>
              </a:rPr>
              <a:t>Der Schlüssel zu höherer Phosphor-verfügbarkeit</a:t>
            </a:r>
            <a:br>
              <a:rPr lang="de-CH" sz="2700" b="1" dirty="0">
                <a:latin typeface="Arial Black" panose="020B0A04020102020204" pitchFamily="34" charset="0"/>
              </a:rPr>
            </a:br>
            <a:endParaRPr lang="de-CH" sz="2700" dirty="0">
              <a:latin typeface="Arial Black" panose="020B0A040201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6434F30-8676-454F-B184-C9E97B7368AD}"/>
              </a:ext>
            </a:extLst>
          </p:cNvPr>
          <p:cNvSpPr/>
          <p:nvPr/>
        </p:nvSpPr>
        <p:spPr>
          <a:xfrm>
            <a:off x="389226" y="1656396"/>
            <a:ext cx="863216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Durch die höhere biologische Aktivität im Boden werden Nährstoffe mobilisiert und stehen so in pflanzenverfügbarer Form für die nach Folgefrucht bereit.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Phosphor in der Bodenlösung nur wenig beweglich ist, müssen sich die Pflanzenwurzeln das Phosphor aktiv erwachsen. Wichtige Voraussetzung für eine optimale Phosphorversorgung ist es daher, ein ausreichend gutes Angebot pflanzen-verfügbaren Phosphors in allen Schichten des Bodens sicherzustellen.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Phosphor – Training des Bodens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593749B-B5DD-44EF-98CA-244F076B96FC}"/>
              </a:ext>
            </a:extLst>
          </p:cNvPr>
          <p:cNvSpPr/>
          <p:nvPr/>
        </p:nvSpPr>
        <p:spPr>
          <a:xfrm>
            <a:off x="0" y="5351909"/>
            <a:ext cx="9085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700" b="1" dirty="0">
                <a:latin typeface="Arial Black" panose="020B0A04020102020204" pitchFamily="34" charset="0"/>
              </a:rPr>
              <a:t>Durchwurzelbarkeit – ein Indikator für die Bodenfruchtbarkeit</a:t>
            </a:r>
          </a:p>
        </p:txBody>
      </p:sp>
    </p:spTree>
    <p:extLst>
      <p:ext uri="{BB962C8B-B14F-4D97-AF65-F5344CB8AC3E}">
        <p14:creationId xmlns:p14="http://schemas.microsoft.com/office/powerpoint/2010/main" val="29377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51CDF0-BA5B-443F-A667-72BB5ED9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284"/>
            <a:ext cx="7886700" cy="994172"/>
          </a:xfrm>
        </p:spPr>
        <p:txBody>
          <a:bodyPr>
            <a:normAutofit/>
          </a:bodyPr>
          <a:lstStyle/>
          <a:p>
            <a:r>
              <a:rPr lang="de-CH" sz="2700" dirty="0">
                <a:latin typeface="Arial Black" panose="020B0A04020102020204" pitchFamily="34" charset="0"/>
              </a:rPr>
              <a:t>Wurzelleistung ein wichtiger Bestandteil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AC657D-F6D9-4764-9098-FE56E2885DF3}"/>
              </a:ext>
            </a:extLst>
          </p:cNvPr>
          <p:cNvSpPr txBox="1"/>
          <p:nvPr/>
        </p:nvSpPr>
        <p:spPr>
          <a:xfrm>
            <a:off x="770329" y="4692254"/>
            <a:ext cx="2280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Verfügbare Nährstoffe im Boden können ausgewaschen werden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A7EF21E-C21E-438A-A53D-62D423E4DD77}"/>
              </a:ext>
            </a:extLst>
          </p:cNvPr>
          <p:cNvSpPr txBox="1"/>
          <p:nvPr/>
        </p:nvSpPr>
        <p:spPr>
          <a:xfrm>
            <a:off x="3576508" y="4697121"/>
            <a:ext cx="185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Reinsaat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, gleichmässiger Wurzelhorizonte?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0D4900F-67EB-4724-9E7E-625BE6F7A5DD}"/>
              </a:ext>
            </a:extLst>
          </p:cNvPr>
          <p:cNvSpPr txBox="1"/>
          <p:nvPr/>
        </p:nvSpPr>
        <p:spPr>
          <a:xfrm>
            <a:off x="6277708" y="4698208"/>
            <a:ext cx="260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Mischung bringt klare Vorteile, unterschiedlicher  Wurzelhorizonte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90E47C-2B4E-40A1-AE1A-A662721F688A}"/>
              </a:ext>
            </a:extLst>
          </p:cNvPr>
          <p:cNvSpPr txBox="1"/>
          <p:nvPr/>
        </p:nvSpPr>
        <p:spPr>
          <a:xfrm>
            <a:off x="2649203" y="5617798"/>
            <a:ext cx="3734555" cy="1077218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endParaRPr lang="de-CH" sz="1600" dirty="0">
              <a:latin typeface="Arial Black" panose="020B0A04020102020204" pitchFamily="34" charset="0"/>
            </a:endParaRPr>
          </a:p>
          <a:p>
            <a:r>
              <a:rPr lang="de-CH" sz="1600" dirty="0">
                <a:latin typeface="Arial Black" panose="020B0A04020102020204" pitchFamily="34" charset="0"/>
              </a:rPr>
              <a:t>Wurm-gang	=	Autobahn</a:t>
            </a:r>
          </a:p>
          <a:p>
            <a:r>
              <a:rPr lang="de-CH" sz="1600" dirty="0">
                <a:latin typeface="Arial Black" panose="020B0A04020102020204" pitchFamily="34" charset="0"/>
              </a:rPr>
              <a:t>Wurzelgang	=	Nebenstrasse</a:t>
            </a:r>
            <a:br>
              <a:rPr lang="de-CH" sz="1600" dirty="0">
                <a:latin typeface="Arial Black" panose="020B0A04020102020204" pitchFamily="34" charset="0"/>
              </a:rPr>
            </a:br>
            <a:endParaRPr lang="de-CH" sz="1600" dirty="0">
              <a:latin typeface="Arial Black" panose="020B0A040201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96EED57-74E4-4907-A224-982AF46F3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41181" r="3997" b="23764"/>
          <a:stretch/>
        </p:blipFill>
        <p:spPr>
          <a:xfrm>
            <a:off x="536877" y="2429556"/>
            <a:ext cx="8488846" cy="216815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ACDC4C1-99B6-44DC-8F3A-D635EE201F7C}"/>
              </a:ext>
            </a:extLst>
          </p:cNvPr>
          <p:cNvSpPr txBox="1"/>
          <p:nvPr/>
        </p:nvSpPr>
        <p:spPr>
          <a:xfrm>
            <a:off x="720423" y="954842"/>
            <a:ext cx="788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Durch die Kombination (Gründungsmischungen) der Wurzelformen (Pfahl und Büschelwurzeln) kann der Boden intensiver durchwurzelt werden als bei einer Rein-Saat, es werden mehr Nährstoffe aufgenommen. Eine Auswaschung von Nährstoffen kann ausgeschlossen werden, Phosphor wird nicht ausgewaschen, höchsten kann es zu einer (Erosion) Abschwemmung der oberen Bodenschicht.</a:t>
            </a:r>
          </a:p>
          <a:p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7F9DA43-CFEE-421F-A460-3030A0FEE3F0}"/>
              </a:ext>
            </a:extLst>
          </p:cNvPr>
          <p:cNvSpPr/>
          <p:nvPr/>
        </p:nvSpPr>
        <p:spPr>
          <a:xfrm>
            <a:off x="765019" y="2429556"/>
            <a:ext cx="7842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dirty="0"/>
              <a:t>Darstellung zur Bodendurchwurzelung und Nährstoffaufnahme </a:t>
            </a:r>
          </a:p>
        </p:txBody>
      </p:sp>
    </p:spTree>
    <p:extLst>
      <p:ext uri="{BB962C8B-B14F-4D97-AF65-F5344CB8AC3E}">
        <p14:creationId xmlns:p14="http://schemas.microsoft.com/office/powerpoint/2010/main" val="25426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6">
            <a:extLst>
              <a:ext uri="{FF2B5EF4-FFF2-40B4-BE49-F238E27FC236}">
                <a16:creationId xmlns:a16="http://schemas.microsoft.com/office/drawing/2014/main" id="{69B06B51-4230-42B9-9804-A2402D1A059C}"/>
              </a:ext>
            </a:extLst>
          </p:cNvPr>
          <p:cNvSpPr txBox="1">
            <a:spLocks/>
          </p:cNvSpPr>
          <p:nvPr/>
        </p:nvSpPr>
        <p:spPr>
          <a:xfrm>
            <a:off x="1125069" y="59960"/>
            <a:ext cx="6804528" cy="54934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700" dirty="0">
                <a:latin typeface="Arial Black" panose="020B0A04020102020204" pitchFamily="34" charset="0"/>
              </a:rPr>
              <a:t>Herstellung von Phosphordünger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537732C-9CB3-435A-B733-538B75BE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73493"/>
              </p:ext>
            </p:extLst>
          </p:nvPr>
        </p:nvGraphicFramePr>
        <p:xfrm>
          <a:off x="96715" y="782515"/>
          <a:ext cx="8889024" cy="5354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219">
                  <a:extLst>
                    <a:ext uri="{9D8B030D-6E8A-4147-A177-3AD203B41FA5}">
                      <a16:colId xmlns:a16="http://schemas.microsoft.com/office/drawing/2014/main" val="1382547866"/>
                    </a:ext>
                  </a:extLst>
                </a:gridCol>
                <a:gridCol w="2435935">
                  <a:extLst>
                    <a:ext uri="{9D8B030D-6E8A-4147-A177-3AD203B41FA5}">
                      <a16:colId xmlns:a16="http://schemas.microsoft.com/office/drawing/2014/main" val="2584113875"/>
                    </a:ext>
                  </a:extLst>
                </a:gridCol>
                <a:gridCol w="2282086">
                  <a:extLst>
                    <a:ext uri="{9D8B030D-6E8A-4147-A177-3AD203B41FA5}">
                      <a16:colId xmlns:a16="http://schemas.microsoft.com/office/drawing/2014/main" val="2731210908"/>
                    </a:ext>
                  </a:extLst>
                </a:gridCol>
                <a:gridCol w="2589784">
                  <a:extLst>
                    <a:ext uri="{9D8B030D-6E8A-4147-A177-3AD203B41FA5}">
                      <a16:colId xmlns:a16="http://schemas.microsoft.com/office/drawing/2014/main" val="1104727391"/>
                    </a:ext>
                  </a:extLst>
                </a:gridCol>
              </a:tblGrid>
              <a:tr h="572630">
                <a:tc>
                  <a:txBody>
                    <a:bodyPr/>
                    <a:lstStyle/>
                    <a:p>
                      <a:r>
                        <a:rPr lang="de-CH" sz="1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Ausgangs</a:t>
                      </a:r>
                      <a:br>
                        <a:rPr lang="de-CH" sz="1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Rohphosphat</a:t>
                      </a:r>
                      <a:endParaRPr lang="de-CH" sz="1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82033"/>
                  </a:ext>
                </a:extLst>
              </a:tr>
              <a:tr h="823646">
                <a:tc>
                  <a:txBody>
                    <a:bodyPr/>
                    <a:lstStyle/>
                    <a:p>
                      <a: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Verarbeitung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Vermahlung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Säurebehandelt mit Schwefelsäure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Säurebehandlung mit Schwefelsäure und Phosphorsäure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73569"/>
                  </a:ext>
                </a:extLst>
              </a:tr>
              <a:tr h="572630">
                <a:tc>
                  <a:txBody>
                    <a:bodyPr/>
                    <a:lstStyle/>
                    <a:p>
                      <a: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Endprodukt</a:t>
                      </a: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Gesteinsmehle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Phosphat teilaufgeschlossen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Phosphate vollaufgeschlossen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331547"/>
                  </a:ext>
                </a:extLst>
              </a:tr>
              <a:tr h="572630">
                <a:tc>
                  <a:txBody>
                    <a:bodyPr/>
                    <a:lstStyle/>
                    <a:p>
                      <a:r>
                        <a:rPr lang="de-CH" sz="16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Wirkungsge</a:t>
                      </a:r>
                      <a: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b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6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schwindigkeit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Langsam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Mittel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Rasch, in Bodenlösung Pflanzenverfügbar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074417"/>
                  </a:ext>
                </a:extLst>
              </a:tr>
              <a:tr h="386470">
                <a:tc gridSpan="4"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latin typeface="Arial Black" panose="020B0A04020102020204" pitchFamily="34" charset="0"/>
                        </a:rPr>
                        <a:t>Phosphorformen</a:t>
                      </a:r>
                      <a:endParaRPr lang="de-CH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290303"/>
                  </a:ext>
                </a:extLst>
              </a:tr>
              <a:tr h="379491">
                <a:tc>
                  <a:txBody>
                    <a:bodyPr/>
                    <a:lstStyle/>
                    <a:p>
                      <a: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Löslichkeit</a:t>
                      </a: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Citronensäure (PC)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Ammonzitrat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(PA)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Wasserlöslich (PS)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802644"/>
                  </a:ext>
                </a:extLst>
              </a:tr>
              <a:tr h="823646">
                <a:tc>
                  <a:txBody>
                    <a:bodyPr/>
                    <a:lstStyle/>
                    <a:p>
                      <a: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Landor-Dünger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Granuphos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18% (Bio)</a:t>
                      </a:r>
                    </a:p>
                    <a:p>
                      <a:pPr algn="ctr"/>
                      <a:r>
                        <a:rPr lang="de-CH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Calcophos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9% (Bio)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Novaphos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18% </a:t>
                      </a:r>
                      <a:b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½ PA, ½ PS)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P26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 ½ PA, ½ PS)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TSP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46%,</a:t>
                      </a: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DAP </a:t>
                      </a:r>
                      <a:r>
                        <a:rPr lang="de-CH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18.46 </a:t>
                      </a:r>
                      <a:r>
                        <a:rPr lang="de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NPK, PK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102733"/>
                  </a:ext>
                </a:extLst>
              </a:tr>
              <a:tr h="1223372">
                <a:tc>
                  <a:txBody>
                    <a:bodyPr/>
                    <a:lstStyle/>
                    <a:p>
                      <a:r>
                        <a:rPr lang="de-CH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Anwendungen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Erhaltungsdüngung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Ganzes Jahr</a:t>
                      </a:r>
                    </a:p>
                    <a:p>
                      <a:pPr algn="ctr"/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Bio im zeitigen Frühjahr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Erhaltungsdüngung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Ganzes Jahr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Im zeitigen Frühjahr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Starter Düngung, Qualitätsdüngung </a:t>
                      </a:r>
                    </a:p>
                    <a:p>
                      <a:pPr algn="ctr"/>
                      <a:r>
                        <a:rPr lang="de-CH" sz="16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Frühling</a:t>
                      </a:r>
                      <a:endParaRPr lang="de-CH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92688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5583ACC-17D6-44DE-9510-468D329295DE}"/>
              </a:ext>
            </a:extLst>
          </p:cNvPr>
          <p:cNvSpPr txBox="1"/>
          <p:nvPr/>
        </p:nvSpPr>
        <p:spPr>
          <a:xfrm>
            <a:off x="1327638" y="6279784"/>
            <a:ext cx="639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Weitere Informationen Düngerliste, Web-Site, Info-Service </a:t>
            </a:r>
          </a:p>
        </p:txBody>
      </p:sp>
    </p:spTree>
    <p:extLst>
      <p:ext uri="{BB962C8B-B14F-4D97-AF65-F5344CB8AC3E}">
        <p14:creationId xmlns:p14="http://schemas.microsoft.com/office/powerpoint/2010/main" val="46433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E87711D-8926-4EE2-B1E9-C35614A6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48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Phosphorformen in organischen </a:t>
            </a:r>
            <a:br>
              <a:rPr lang="de-CH" sz="2700" dirty="0">
                <a:latin typeface="Arial Black" panose="020B0A04020102020204" pitchFamily="34" charset="0"/>
              </a:rPr>
            </a:br>
            <a:r>
              <a:rPr lang="de-CH" sz="2700" dirty="0">
                <a:latin typeface="Arial Black" panose="020B0A04020102020204" pitchFamily="34" charset="0"/>
              </a:rPr>
              <a:t>Düngern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D33987F-12F9-45BE-917D-2108D0C74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5873"/>
            <a:ext cx="8359062" cy="3935549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Rindergülle wasserlösliche Form zwischen 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50 -70%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Rest organisch</a:t>
            </a:r>
          </a:p>
          <a:p>
            <a:pPr marL="0" indent="0">
              <a:buClr>
                <a:srgbClr val="FF0000"/>
              </a:buClr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Legehennenmist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Pouletmist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Schweinegülle wasserlöslich 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 60 – 70%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Rest organisch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Biogas- und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Kompo-Gasgülle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wasserlöslich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70 – 90%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Rest 	organisch, Löslichkeit je nach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Substrat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das Verwendet wird 	(Schweinegülle)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Kompost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10 - 40%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leicht löslich je nach </a:t>
            </a:r>
            <a:r>
              <a:rPr lang="de-CH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Substrat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das Verwendet 	wird, Denke daran Kompost ist ein hochwertiger organischer Dünger 	(Bodenfutter) kann sehr aktiv sein und  kann sehr rasch in die 	wasserlöslich Form umgewandelt werden</a:t>
            </a:r>
          </a:p>
        </p:txBody>
      </p:sp>
    </p:spTree>
    <p:extLst>
      <p:ext uri="{BB962C8B-B14F-4D97-AF65-F5344CB8AC3E}">
        <p14:creationId xmlns:p14="http://schemas.microsoft.com/office/powerpoint/2010/main" val="19709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02FB2F5-AE7E-4DFF-B08A-9F14C52C13B6}"/>
              </a:ext>
            </a:extLst>
          </p:cNvPr>
          <p:cNvSpPr/>
          <p:nvPr/>
        </p:nvSpPr>
        <p:spPr>
          <a:xfrm>
            <a:off x="294895" y="1646300"/>
            <a:ext cx="55484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Pro Jahr werden weltweit über 40 Millionen Tonnen Phosphat in der Landwirtschaft eingesetzt.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Phosphat ist damit nach Stickstoff der mengenmäßig wichtigste Nährstoff, um die Bodenfruchtbarkeit zu erhalten und die landwirtschaftliche Produktion zu steigern.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Phosphat rangiert wertmäßig noch vor 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Diamanten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Silber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auf Platz </a:t>
            </a:r>
            <a:r>
              <a:rPr lang="de-CH" b="1" u="sng" dirty="0">
                <a:latin typeface="Arial" panose="020B0604020202020204" pitchFamily="34" charset="0"/>
                <a:cs typeface="Arial" panose="020B0604020202020204" pitchFamily="34" charset="0"/>
              </a:rPr>
              <a:t>sechs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der weltweit geförderten Metalle und Mineralien.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F15DEC-5BD2-43D6-A5C5-0D040E51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299" y="1646300"/>
            <a:ext cx="3154759" cy="206541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4930EF5-94FC-46FA-85FE-481C721A12BF}"/>
              </a:ext>
            </a:extLst>
          </p:cNvPr>
          <p:cNvSpPr/>
          <p:nvPr/>
        </p:nvSpPr>
        <p:spPr>
          <a:xfrm>
            <a:off x="463731" y="216364"/>
            <a:ext cx="8216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Wichtigkeit des Phosphors Weltweit betrachtet</a:t>
            </a:r>
          </a:p>
        </p:txBody>
      </p:sp>
    </p:spTree>
    <p:extLst>
      <p:ext uri="{BB962C8B-B14F-4D97-AF65-F5344CB8AC3E}">
        <p14:creationId xmlns:p14="http://schemas.microsoft.com/office/powerpoint/2010/main" val="1663276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6DC-B11E-4BBC-8F55-45F57619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63" y="13783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Wann ist die Phosphordüngung wirtschaftlich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924837-3369-48F9-BB06-536A6AEA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Effiziente Düngung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1A8C8DC-5FC5-4430-ACC5-74B6240012FC}"/>
              </a:ext>
            </a:extLst>
          </p:cNvPr>
          <p:cNvSpPr/>
          <p:nvPr/>
        </p:nvSpPr>
        <p:spPr>
          <a:xfrm>
            <a:off x="455995" y="1369431"/>
            <a:ext cx="79618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          Um die Düngereffizienz zu steigern, muss man  auf mehrere 				Faktoren achten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          Düngungstermin im </a:t>
            </a: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Hauptbedarfszeitraum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meistens im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Frühling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Kulturen wie, (Getreide, Futter- u. Zuckerrüben, Kartoffeln, 		Mais, Futterbau allgemein)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          Im Frühling wenn die Böden kalt sind, ist der Phosphor sehr 				schlecht verfügbar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          Achte beim Kauf von Handelsdüngern auf die Löslichkeit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ich 			empfehle immer hochprozentige und wasserlöslich (DAP, TSP)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          Je weiter der Düngungstermin vom Hauptbedarfszeitraum entfernt 			ist, umso weniger Vorteile haben wasserlösliche P-Dünger, 				insbesondere auf Standorten mit sehr </a:t>
            </a: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niedrigen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oder zu </a:t>
            </a: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hohen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pH-			Werten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46A94D6-3E34-4168-99DF-87D6EE46A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82" t="11618" r="13" b="-1069"/>
          <a:stretch/>
        </p:blipFill>
        <p:spPr>
          <a:xfrm>
            <a:off x="261240" y="1296134"/>
            <a:ext cx="8798459" cy="497971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3E9E9F5-4912-4045-AF36-249DEE409C9D}"/>
              </a:ext>
            </a:extLst>
          </p:cNvPr>
          <p:cNvSpPr txBox="1"/>
          <p:nvPr/>
        </p:nvSpPr>
        <p:spPr>
          <a:xfrm>
            <a:off x="1600878" y="1226777"/>
            <a:ext cx="5798270" cy="30008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350" dirty="0">
                <a:latin typeface="Arial Black" panose="020B0A04020102020204" pitchFamily="34" charset="0"/>
              </a:rPr>
              <a:t>Verlauf der Phosphat-Aufnahme von Getreide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E783950-CB80-4718-AF86-040C558B0D0A}"/>
              </a:ext>
            </a:extLst>
          </p:cNvPr>
          <p:cNvSpPr/>
          <p:nvPr/>
        </p:nvSpPr>
        <p:spPr>
          <a:xfrm>
            <a:off x="6969878" y="3835592"/>
            <a:ext cx="1593829" cy="13145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82DAD70B-10BA-48FD-8A31-7A6EB6E3614A}"/>
              </a:ext>
            </a:extLst>
          </p:cNvPr>
          <p:cNvSpPr/>
          <p:nvPr/>
        </p:nvSpPr>
        <p:spPr>
          <a:xfrm>
            <a:off x="5193550" y="3060330"/>
            <a:ext cx="359876" cy="18106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63F4C2-A0D6-4C15-B65B-6F4919D26CA0}"/>
              </a:ext>
            </a:extLst>
          </p:cNvPr>
          <p:cNvSpPr txBox="1"/>
          <p:nvPr/>
        </p:nvSpPr>
        <p:spPr>
          <a:xfrm>
            <a:off x="4500013" y="2617544"/>
            <a:ext cx="189251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Düngungstermin</a:t>
            </a:r>
          </a:p>
        </p:txBody>
      </p:sp>
    </p:spTree>
    <p:extLst>
      <p:ext uri="{BB962C8B-B14F-4D97-AF65-F5344CB8AC3E}">
        <p14:creationId xmlns:p14="http://schemas.microsoft.com/office/powerpoint/2010/main" val="11144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3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6DC-B11E-4BBC-8F55-45F57619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07" y="15719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Phosphormangel was kann ich unternehmen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BD536F4-5C62-44A2-BD40-4FF7B32A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" y="5249066"/>
            <a:ext cx="2541752" cy="157820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1D753F4-1528-46FF-AD80-7C6C64427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32" y="4555677"/>
            <a:ext cx="2197034" cy="1599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3381234-AD60-45C9-9521-FB3D62640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66" y="4555676"/>
            <a:ext cx="2197034" cy="15986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F698275-0A59-4190-83D6-CDE698240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66" y="4546978"/>
            <a:ext cx="2116366" cy="15996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275AB79-E3F0-4CE4-94A9-86B226B4A726}"/>
              </a:ext>
            </a:extLst>
          </p:cNvPr>
          <p:cNvSpPr txBox="1"/>
          <p:nvPr/>
        </p:nvSpPr>
        <p:spPr>
          <a:xfrm>
            <a:off x="62338" y="1139356"/>
            <a:ext cx="9081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Im zeitigen Frühling 			wasserlöslicher Phosphor 		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TSP, DAP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Während der Vegetation 		Einsatz von Blattdünger 		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	PK-Max															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Während der Vegetation 		Einsatz von Flüssigdünger in den Boden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						(Hacken)					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NP 10.34</a:t>
            </a:r>
          </a:p>
          <a:p>
            <a:pPr lvl="6">
              <a:buClr>
                <a:srgbClr val="FF0000"/>
              </a:buClr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Düngung überprüfen, Berater beziehen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Bodenproben, KAK Analysen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Blattanalysen</a:t>
            </a:r>
          </a:p>
        </p:txBody>
      </p:sp>
    </p:spTree>
    <p:extLst>
      <p:ext uri="{BB962C8B-B14F-4D97-AF65-F5344CB8AC3E}">
        <p14:creationId xmlns:p14="http://schemas.microsoft.com/office/powerpoint/2010/main" val="16140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239B448-9317-41CA-B44B-A38748F8C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04" y="81337"/>
            <a:ext cx="7886700" cy="642889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In Kürze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7C35FC-E330-45D8-B054-620C3A99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8" y="717532"/>
            <a:ext cx="8901704" cy="355011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	Nährstoff-Bilanz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108% ausreizen, Nicht mit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Recyclingdünger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überladen 	auf kosten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von wasserlöslichen-Düngern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aus Kostengründe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Lokalisierte Düngung, Phosphor ins Band ablegen, Unterfussdüngung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Hofdünger Einsatz (Analysen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!! Gehalte !!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Beachten) </a:t>
            </a:r>
            <a:r>
              <a:rPr lang="de-CH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Düngerplan 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Bodenproben, + Kationenaustauschkapazität ( KAK)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Gründungsmischungen einbauen, Wurzelleistung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Phosphor – Training 	des Bodens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de-CH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rgbClr val="FF0000"/>
              </a:buClr>
              <a:buNone/>
            </a:pPr>
            <a:r>
              <a:rPr lang="de-CH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Kalk ist nicht alles, ohne Kalk ist alles nichts</a:t>
            </a:r>
          </a:p>
          <a:p>
            <a:pPr marL="0" indent="0" algn="ctr">
              <a:buClr>
                <a:srgbClr val="FF0000"/>
              </a:buClr>
              <a:buNone/>
            </a:pPr>
            <a:endParaRPr lang="de-CH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Der Bedarf an Phosphor nimmt kontinuierlich zu mehr Menschen auf der 	Welt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Ziel muss es sein den Phosphorkreislauf zu schliessen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        Technologien werden entwickelt, optimiert für die Rückgewinnung von 	Phosphaten aus Klärschlamm</a:t>
            </a:r>
          </a:p>
          <a:p>
            <a:pPr marL="0" indent="0">
              <a:buClr>
                <a:srgbClr val="FF0000"/>
              </a:buClr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318200-1C07-45B9-B873-2CF4FC35D7D3}"/>
              </a:ext>
            </a:extLst>
          </p:cNvPr>
          <p:cNvSpPr/>
          <p:nvPr/>
        </p:nvSpPr>
        <p:spPr>
          <a:xfrm>
            <a:off x="0" y="-390138"/>
            <a:ext cx="9144000" cy="7248138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endParaRPr lang="de-CH" sz="2700" dirty="0">
              <a:latin typeface="Arial Black" panose="020B0A04020102020204" pitchFamily="34" charset="0"/>
            </a:endParaRPr>
          </a:p>
          <a:p>
            <a:pPr algn="ctr"/>
            <a:endParaRPr lang="de-CH" sz="2700" dirty="0">
              <a:latin typeface="Arial Black" panose="020B0A04020102020204" pitchFamily="34" charset="0"/>
            </a:endParaRPr>
          </a:p>
          <a:p>
            <a:pPr algn="ctr"/>
            <a:r>
              <a:rPr lang="de-CH" sz="4800" dirty="0">
                <a:latin typeface="Arial Black" panose="020B0A04020102020204" pitchFamily="34" charset="0"/>
              </a:rPr>
              <a:t>Ohne Phosphor kann der Mensch nicht leben: Doch schon bald droht der lebenswichtige Rohstoff knapp zu werden – und er lässt sich durch nichts ersetzen. </a:t>
            </a:r>
          </a:p>
          <a:p>
            <a:pPr algn="ctr"/>
            <a:endParaRPr lang="de-CH" sz="4800" dirty="0">
              <a:latin typeface="Arial Black" panose="020B0A04020102020204" pitchFamily="34" charset="0"/>
            </a:endParaRPr>
          </a:p>
          <a:p>
            <a:pPr algn="ctr"/>
            <a:endParaRPr lang="de-CH" sz="27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BB2C87-2CD0-42B0-A924-F8CE866A6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11" y="0"/>
            <a:ext cx="9137756" cy="694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05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F4A917-6F98-47BA-BB55-E26593A7E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" t="3222" r="1741" b="17559"/>
          <a:stretch/>
        </p:blipFill>
        <p:spPr>
          <a:xfrm>
            <a:off x="145943" y="1692519"/>
            <a:ext cx="8839437" cy="3820258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599E921-60D7-4044-85ED-09D9C539B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43" y="376010"/>
            <a:ext cx="9144000" cy="994172"/>
          </a:xfrm>
        </p:spPr>
        <p:txBody>
          <a:bodyPr>
            <a:no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Weltweiter Düngemitteleinsatz nach </a:t>
            </a:r>
            <a:br>
              <a:rPr lang="de-CH" sz="2700" dirty="0">
                <a:latin typeface="Arial Black" panose="020B0A04020102020204" pitchFamily="34" charset="0"/>
              </a:rPr>
            </a:br>
            <a:r>
              <a:rPr lang="de-CH" sz="2700" dirty="0">
                <a:latin typeface="Arial Black" panose="020B0A04020102020204" pitchFamily="34" charset="0"/>
              </a:rPr>
              <a:t>Nährstoffe links, Einsatz nach Phosphatdünger nach Kultur rechts</a:t>
            </a:r>
          </a:p>
        </p:txBody>
      </p:sp>
    </p:spTree>
    <p:extLst>
      <p:ext uri="{BB962C8B-B14F-4D97-AF65-F5344CB8AC3E}">
        <p14:creationId xmlns:p14="http://schemas.microsoft.com/office/powerpoint/2010/main" val="340335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9ED8DF-A5B9-420F-BB13-FED44259E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9" b="-8730"/>
          <a:stretch/>
        </p:blipFill>
        <p:spPr>
          <a:xfrm>
            <a:off x="4893545" y="677008"/>
            <a:ext cx="4200001" cy="497472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2434BB7-BCC5-4B42-A28C-3111BEBBEC6F}"/>
              </a:ext>
            </a:extLst>
          </p:cNvPr>
          <p:cNvSpPr/>
          <p:nvPr/>
        </p:nvSpPr>
        <p:spPr>
          <a:xfrm>
            <a:off x="7548465" y="1599976"/>
            <a:ext cx="1371600" cy="19997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DD5645-32C1-46A4-9B2B-7862993EB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960"/>
            <a:ext cx="4893544" cy="58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6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rs.hodel\AppData\Local\Microsoft\Windows\Temporary Internet Files\Content.Outlook\EFHCTV13\ZG_LANDI_ag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5319210"/>
            <a:ext cx="944724" cy="5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D190825-4712-4746-A075-C6A665AC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0" y="1743892"/>
            <a:ext cx="6926582" cy="435972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3BB986C-BFA9-480D-9A22-BB62BFBADF3B}"/>
              </a:ext>
            </a:extLst>
          </p:cNvPr>
          <p:cNvSpPr txBox="1">
            <a:spLocks/>
          </p:cNvSpPr>
          <p:nvPr/>
        </p:nvSpPr>
        <p:spPr>
          <a:xfrm>
            <a:off x="174041" y="270761"/>
            <a:ext cx="7886700" cy="64055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700" dirty="0">
                <a:latin typeface="Arial Black" panose="020B0A04020102020204" pitchFamily="34" charset="0"/>
              </a:rPr>
              <a:t>Cadmium Gehalte		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076ED9-BB1C-45EC-877E-CF3A5E31C8E8}"/>
              </a:ext>
            </a:extLst>
          </p:cNvPr>
          <p:cNvSpPr txBox="1"/>
          <p:nvPr/>
        </p:nvSpPr>
        <p:spPr>
          <a:xfrm>
            <a:off x="5650644" y="136524"/>
            <a:ext cx="3418246" cy="1477328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Finnland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Gutes Abbaugebiet, mit tiefem Cadmium-Gehalt, Reserve eingeschränkt. 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Preis für Phosphor hoch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8E1493-D1FB-49CE-9558-E2821DE7C367}"/>
              </a:ext>
            </a:extLst>
          </p:cNvPr>
          <p:cNvSpPr/>
          <p:nvPr/>
        </p:nvSpPr>
        <p:spPr>
          <a:xfrm>
            <a:off x="3337560" y="2584695"/>
            <a:ext cx="182880" cy="1369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6EC05F2-3C6F-40C6-BD74-5A2DE0356D39}"/>
              </a:ext>
            </a:extLst>
          </p:cNvPr>
          <p:cNvCxnSpPr>
            <a:cxnSpLocks/>
          </p:cNvCxnSpPr>
          <p:nvPr/>
        </p:nvCxnSpPr>
        <p:spPr>
          <a:xfrm flipV="1">
            <a:off x="3429000" y="1266092"/>
            <a:ext cx="2194562" cy="13186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ADFE141-2B39-4363-9434-47A26010917B}"/>
              </a:ext>
            </a:extLst>
          </p:cNvPr>
          <p:cNvSpPr txBox="1"/>
          <p:nvPr/>
        </p:nvSpPr>
        <p:spPr>
          <a:xfrm>
            <a:off x="5721801" y="2018892"/>
            <a:ext cx="3115617" cy="203132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Cadmium-Gehalt Schweiz</a:t>
            </a:r>
            <a:b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pro kg P = 50mg</a:t>
            </a:r>
          </a:p>
          <a:p>
            <a:pPr algn="ctr"/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Nordländer analog Schweiz</a:t>
            </a:r>
          </a:p>
          <a:p>
            <a:pPr algn="ctr"/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Europa diskutierte pro kg </a:t>
            </a:r>
            <a:b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P = 60-140mg</a:t>
            </a:r>
          </a:p>
        </p:txBody>
      </p:sp>
    </p:spTree>
    <p:extLst>
      <p:ext uri="{BB962C8B-B14F-4D97-AF65-F5344CB8AC3E}">
        <p14:creationId xmlns:p14="http://schemas.microsoft.com/office/powerpoint/2010/main" val="236352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3840B-7990-4222-A824-F2DDE6B8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36" y="126691"/>
            <a:ext cx="7886700" cy="994172"/>
          </a:xfrm>
        </p:spPr>
        <p:txBody>
          <a:bodyPr>
            <a:normAutofit/>
          </a:bodyPr>
          <a:lstStyle/>
          <a:p>
            <a:r>
              <a:rPr lang="de-CH" sz="2700" dirty="0">
                <a:latin typeface="Arial Black" panose="020B0A04020102020204" pitchFamily="34" charset="0"/>
              </a:rPr>
              <a:t>Phosphor Kreislauf Schweiz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07E8FB2-2807-46D9-A49C-28AB561E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BLW</a:t>
            </a:r>
          </a:p>
        </p:txBody>
      </p:sp>
      <p:pic>
        <p:nvPicPr>
          <p:cNvPr id="7" name="Picture 2" descr="Bildergebnis für phosphor importiert die schweiz">
            <a:extLst>
              <a:ext uri="{FF2B5EF4-FFF2-40B4-BE49-F238E27FC236}">
                <a16:creationId xmlns:a16="http://schemas.microsoft.com/office/drawing/2014/main" id="{1525FA7A-06F6-42DA-9E9A-162AF3F29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/>
          <a:stretch/>
        </p:blipFill>
        <p:spPr bwMode="auto">
          <a:xfrm>
            <a:off x="128786" y="1170934"/>
            <a:ext cx="8783749" cy="481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7F5AF5E-C6B2-4FAD-B006-2430A4AC2FB2}"/>
              </a:ext>
            </a:extLst>
          </p:cNvPr>
          <p:cNvSpPr/>
          <p:nvPr/>
        </p:nvSpPr>
        <p:spPr>
          <a:xfrm>
            <a:off x="7612804" y="3077366"/>
            <a:ext cx="1415464" cy="11588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BD6E09-459B-46A6-A746-5E92C300D8DC}"/>
              </a:ext>
            </a:extLst>
          </p:cNvPr>
          <p:cNvSpPr txBox="1"/>
          <p:nvPr/>
        </p:nvSpPr>
        <p:spPr>
          <a:xfrm>
            <a:off x="7008223" y="2189709"/>
            <a:ext cx="2135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500" dirty="0">
                <a:latin typeface="Arial Black" panose="020B0A04020102020204" pitchFamily="34" charset="0"/>
              </a:rPr>
              <a:t>Wohlstand lässt grüssen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B7C09E0-03A2-4EB7-8329-31B789696B46}"/>
              </a:ext>
            </a:extLst>
          </p:cNvPr>
          <p:cNvSpPr/>
          <p:nvPr/>
        </p:nvSpPr>
        <p:spPr>
          <a:xfrm>
            <a:off x="1186595" y="1817470"/>
            <a:ext cx="605173" cy="4292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F5F1B7A-5D26-41EF-8C31-681DACB33873}"/>
              </a:ext>
            </a:extLst>
          </p:cNvPr>
          <p:cNvSpPr/>
          <p:nvPr/>
        </p:nvSpPr>
        <p:spPr>
          <a:xfrm>
            <a:off x="5116118" y="5403974"/>
            <a:ext cx="796757" cy="655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3AB02DE-8480-4E66-8539-FBDF380E3F89}"/>
              </a:ext>
            </a:extLst>
          </p:cNvPr>
          <p:cNvCxnSpPr>
            <a:cxnSpLocks/>
          </p:cNvCxnSpPr>
          <p:nvPr/>
        </p:nvCxnSpPr>
        <p:spPr>
          <a:xfrm flipH="1">
            <a:off x="826478" y="2189709"/>
            <a:ext cx="360117" cy="35868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8E3B068-1305-4721-826B-1C8FCC378730}"/>
              </a:ext>
            </a:extLst>
          </p:cNvPr>
          <p:cNvCxnSpPr>
            <a:cxnSpLocks/>
          </p:cNvCxnSpPr>
          <p:nvPr/>
        </p:nvCxnSpPr>
        <p:spPr>
          <a:xfrm flipH="1">
            <a:off x="2976856" y="5864883"/>
            <a:ext cx="2139263" cy="4914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672B6B2-A7A4-4045-96F8-309A18FFAA35}"/>
              </a:ext>
            </a:extLst>
          </p:cNvPr>
          <p:cNvSpPr txBox="1"/>
          <p:nvPr/>
        </p:nvSpPr>
        <p:spPr>
          <a:xfrm>
            <a:off x="65147" y="5864883"/>
            <a:ext cx="284807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Diese Verbindung gibt mir zu denken, schöpft aber Hoffnung!!!!</a:t>
            </a:r>
          </a:p>
        </p:txBody>
      </p:sp>
    </p:spTree>
    <p:extLst>
      <p:ext uri="{BB962C8B-B14F-4D97-AF65-F5344CB8AC3E}">
        <p14:creationId xmlns:p14="http://schemas.microsoft.com/office/powerpoint/2010/main" val="428256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676F3-3A35-438E-AC7F-8C618C8A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95" y="309013"/>
            <a:ext cx="7886700" cy="994172"/>
          </a:xfrm>
        </p:spPr>
        <p:txBody>
          <a:bodyPr>
            <a:normAutofit/>
          </a:bodyPr>
          <a:lstStyle/>
          <a:p>
            <a:r>
              <a:rPr lang="de-CH" sz="2700" dirty="0">
                <a:latin typeface="Arial Black" panose="020B0A04020102020204" pitchFamily="34" charset="0"/>
              </a:rPr>
              <a:t>Möglichkeiten für die Zukunft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1E5165-8605-4A53-A7D3-6473CC32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7248"/>
            <a:ext cx="7886700" cy="3263504"/>
          </a:xfrm>
        </p:spPr>
        <p:txBody>
          <a:bodyPr>
            <a:normAutofit/>
          </a:bodyPr>
          <a:lstStyle/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Betriebe mit hohen P-Reserven werden honoriert, wenn P-aktiviert wird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8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P-Kreislauf in der Schweiz schliessen, geeignetes Verfahren könnte die Klärschlamm-Asche als Dünger verwendet werden. (Differenz Mehrkosten «Marktpreis» zu importiertem Dünger wird vom Verursacher getragen)</a:t>
            </a:r>
          </a:p>
          <a:p>
            <a:endParaRPr lang="de-CH" sz="1800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Off-Shore Phosphatabbau,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Die geplante Sandpiper-Phosphatmine vor der Küste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Namibias,Phosphatvorkommen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mit 133 Millionen Tonnen angegeben. </a:t>
            </a:r>
          </a:p>
        </p:txBody>
      </p:sp>
    </p:spTree>
    <p:extLst>
      <p:ext uri="{BB962C8B-B14F-4D97-AF65-F5344CB8AC3E}">
        <p14:creationId xmlns:p14="http://schemas.microsoft.com/office/powerpoint/2010/main" val="145216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8">
            <a:extLst>
              <a:ext uri="{FF2B5EF4-FFF2-40B4-BE49-F238E27FC236}">
                <a16:creationId xmlns:a16="http://schemas.microsoft.com/office/drawing/2014/main" id="{3464B74C-6103-42AF-8B5C-FFA290FA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11" y="16337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de-CH" sz="2700" dirty="0">
                <a:latin typeface="Arial Black" panose="020B0A04020102020204" pitchFamily="34" charset="0"/>
              </a:rPr>
              <a:t>Für eine wirtschaftliche Düngung streben wir an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A3C7EFE-946E-493A-BDDE-D3FFA5237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311" y="1043277"/>
            <a:ext cx="8046873" cy="42678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2B28334-A69E-4619-B83F-E8F958CE1F35}"/>
              </a:ext>
            </a:extLst>
          </p:cNvPr>
          <p:cNvSpPr/>
          <p:nvPr/>
        </p:nvSpPr>
        <p:spPr>
          <a:xfrm>
            <a:off x="578667" y="3050203"/>
            <a:ext cx="8007022" cy="540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EF38D69-73AA-4C08-B520-393891648D8F}"/>
              </a:ext>
            </a:extLst>
          </p:cNvPr>
          <p:cNvSpPr/>
          <p:nvPr/>
        </p:nvSpPr>
        <p:spPr>
          <a:xfrm>
            <a:off x="538816" y="3708072"/>
            <a:ext cx="804687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6A55CAB5-1E4B-42EA-90DB-0F68A56F56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00FF0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2700" dirty="0">
              <a:latin typeface="Arial Black" panose="020B0A04020102020204" pitchFamily="34" charset="0"/>
            </a:endParaRPr>
          </a:p>
          <a:p>
            <a:pPr algn="ctr"/>
            <a:endParaRPr lang="de-CH" sz="27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CH" sz="4000" dirty="0">
                <a:latin typeface="Arial Black" panose="020B0A04020102020204" pitchFamily="34" charset="0"/>
              </a:rPr>
              <a:t>Pflanzen müssen die Nährstoffe </a:t>
            </a:r>
            <a:br>
              <a:rPr lang="de-CH" sz="4000" dirty="0">
                <a:latin typeface="Arial Black" panose="020B0A04020102020204" pitchFamily="34" charset="0"/>
              </a:rPr>
            </a:br>
            <a:r>
              <a:rPr lang="de-CH" sz="4000" dirty="0">
                <a:latin typeface="Arial Black" panose="020B0A04020102020204" pitchFamily="34" charset="0"/>
              </a:rPr>
              <a:t>saufen können</a:t>
            </a:r>
          </a:p>
          <a:p>
            <a:pPr algn="ctr"/>
            <a:endParaRPr lang="de-CH" sz="4000" dirty="0">
              <a:latin typeface="Arial Black" panose="020B0A04020102020204" pitchFamily="34" charset="0"/>
            </a:endParaRPr>
          </a:p>
          <a:p>
            <a:pPr algn="ctr"/>
            <a:endParaRPr lang="de-CH" sz="40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CH" sz="4000" dirty="0">
                <a:latin typeface="Arial Black" panose="020B0A04020102020204" pitchFamily="34" charset="0"/>
              </a:rPr>
              <a:t>Nährstoffe müssen jederzeit </a:t>
            </a:r>
            <a:br>
              <a:rPr lang="de-CH" sz="4000" dirty="0">
                <a:latin typeface="Arial Black" panose="020B0A04020102020204" pitchFamily="34" charset="0"/>
              </a:rPr>
            </a:br>
            <a:r>
              <a:rPr lang="de-CH" sz="4000" dirty="0">
                <a:latin typeface="Arial Black" panose="020B0A04020102020204" pitchFamily="34" charset="0"/>
              </a:rPr>
              <a:t>verfügbar sein</a:t>
            </a:r>
          </a:p>
          <a:p>
            <a:pPr algn="ctr"/>
            <a:endParaRPr lang="de-CH" sz="2700" dirty="0">
              <a:latin typeface="Arial Black" panose="020B0A04020102020204" pitchFamily="34" charset="0"/>
            </a:endParaRPr>
          </a:p>
          <a:p>
            <a:pPr algn="ctr"/>
            <a:endParaRPr lang="de-CH" sz="27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8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71A1A7F-66DB-425C-B73F-3681AA95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58" y="100735"/>
            <a:ext cx="8263172" cy="994172"/>
          </a:xfrm>
        </p:spPr>
        <p:txBody>
          <a:bodyPr>
            <a:normAutofit/>
          </a:bodyPr>
          <a:lstStyle/>
          <a:p>
            <a:r>
              <a:rPr lang="de-CH" sz="2700" dirty="0">
                <a:latin typeface="Arial Black" panose="020B0A04020102020204" pitchFamily="34" charset="0"/>
              </a:rPr>
              <a:t>Der pH-Wert muss Optimal eingestellt sein</a:t>
            </a:r>
          </a:p>
        </p:txBody>
      </p:sp>
      <p:pic>
        <p:nvPicPr>
          <p:cNvPr id="6" name="Picture 2" descr="Ähnliches Foto">
            <a:extLst>
              <a:ext uri="{FF2B5EF4-FFF2-40B4-BE49-F238E27FC236}">
                <a16:creationId xmlns:a16="http://schemas.microsoft.com/office/drawing/2014/main" id="{8FB2C9FE-7BEA-4849-9B16-79FB62FB6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8" r="2858" b="14406"/>
          <a:stretch/>
        </p:blipFill>
        <p:spPr bwMode="auto">
          <a:xfrm>
            <a:off x="105509" y="1450731"/>
            <a:ext cx="8871918" cy="42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5127B79-7ADB-41E0-A7DA-F53D36634FE8}"/>
              </a:ext>
            </a:extLst>
          </p:cNvPr>
          <p:cNvCxnSpPr>
            <a:cxnSpLocks/>
          </p:cNvCxnSpPr>
          <p:nvPr/>
        </p:nvCxnSpPr>
        <p:spPr>
          <a:xfrm>
            <a:off x="4517890" y="1965369"/>
            <a:ext cx="23578" cy="18633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E0EDF45-569C-4BF1-9A62-9D6147A38B5F}"/>
              </a:ext>
            </a:extLst>
          </p:cNvPr>
          <p:cNvCxnSpPr>
            <a:cxnSpLocks/>
          </p:cNvCxnSpPr>
          <p:nvPr/>
        </p:nvCxnSpPr>
        <p:spPr>
          <a:xfrm>
            <a:off x="6221782" y="3429000"/>
            <a:ext cx="0" cy="189021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3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1418</Words>
  <Application>Microsoft Office PowerPoint</Application>
  <PresentationFormat>Bildschirmpräsentation (4:3)</PresentationFormat>
  <Paragraphs>237</Paragraphs>
  <Slides>23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Wingdings</vt:lpstr>
      <vt:lpstr>Office</vt:lpstr>
      <vt:lpstr>Objekt-Manager-Shellobjekt</vt:lpstr>
      <vt:lpstr>PowerPoint-Präsentation</vt:lpstr>
      <vt:lpstr>PowerPoint-Präsentation</vt:lpstr>
      <vt:lpstr>Weltweiter Düngemitteleinsatz nach  Nährstoffe links, Einsatz nach Phosphatdünger nach Kultur rechts</vt:lpstr>
      <vt:lpstr>PowerPoint-Präsentation</vt:lpstr>
      <vt:lpstr>PowerPoint-Präsentation</vt:lpstr>
      <vt:lpstr>Phosphor Kreislauf Schweiz</vt:lpstr>
      <vt:lpstr>Möglichkeiten für die Zukunft</vt:lpstr>
      <vt:lpstr>Für eine wirtschaftliche Düngung streben wir an</vt:lpstr>
      <vt:lpstr>Der pH-Wert muss Optimal eingestellt sein</vt:lpstr>
      <vt:lpstr>Beispiel Bodenprobe </vt:lpstr>
      <vt:lpstr>PowerPoint-Präsentation</vt:lpstr>
      <vt:lpstr>Aufgaben des Phosphors</vt:lpstr>
      <vt:lpstr>Phosphordynamik im Boden</vt:lpstr>
      <vt:lpstr>Einige Zahlen zum Boden</vt:lpstr>
      <vt:lpstr>Bodenwirkung wie Kalk als Krümelbildner</vt:lpstr>
      <vt:lpstr>Gründungsmischungen Der Schlüssel zu höherer Phosphor-verfügbarkeit </vt:lpstr>
      <vt:lpstr>Wurzelleistung ein wichtiger Bestandteil</vt:lpstr>
      <vt:lpstr>PowerPoint-Präsentation</vt:lpstr>
      <vt:lpstr>Phosphorformen in organischen  Düngern</vt:lpstr>
      <vt:lpstr>Wann ist die Phosphordüngung wirtschaftlich</vt:lpstr>
      <vt:lpstr>Phosphormangel was kann ich unternehmen</vt:lpstr>
      <vt:lpstr>In Kürze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Bär</dc:creator>
  <cp:lastModifiedBy>Urs Hodel</cp:lastModifiedBy>
  <cp:revision>19</cp:revision>
  <dcterms:modified xsi:type="dcterms:W3CDTF">2020-06-23T20:06:26Z</dcterms:modified>
</cp:coreProperties>
</file>